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7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71" autoAdjust="0"/>
  </p:normalViewPr>
  <p:slideViewPr>
    <p:cSldViewPr>
      <p:cViewPr>
        <p:scale>
          <a:sx n="77" d="100"/>
          <a:sy n="77" d="100"/>
        </p:scale>
        <p:origin x="-1362" y="-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5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0831DB3-511A-4006-B15E-61E024210EC1}" type="datetimeFigureOut">
              <a:rPr lang="en-US" smtClean="0"/>
              <a:t>7/29/2015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0041CD8-3C58-479F-974B-477819BF33C5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31DB3-511A-4006-B15E-61E024210EC1}" type="datetimeFigureOut">
              <a:rPr lang="en-US" smtClean="0"/>
              <a:t>7/29/2015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41CD8-3C58-479F-974B-477819BF33C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31DB3-511A-4006-B15E-61E024210EC1}" type="datetimeFigureOut">
              <a:rPr lang="en-US" smtClean="0"/>
              <a:t>7/29/2015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41CD8-3C58-479F-974B-477819BF33C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0831DB3-511A-4006-B15E-61E024210EC1}" type="datetimeFigureOut">
              <a:rPr lang="en-US" smtClean="0"/>
              <a:t>7/29/2015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0041CD8-3C58-479F-974B-477819BF33C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0831DB3-511A-4006-B15E-61E024210EC1}" type="datetimeFigureOut">
              <a:rPr lang="en-US" smtClean="0"/>
              <a:t>7/29/2015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0041CD8-3C58-479F-974B-477819BF33C5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31DB3-511A-4006-B15E-61E024210EC1}" type="datetimeFigureOut">
              <a:rPr lang="en-US" smtClean="0"/>
              <a:t>7/29/2015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41CD8-3C58-479F-974B-477819BF33C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31DB3-511A-4006-B15E-61E024210EC1}" type="datetimeFigureOut">
              <a:rPr lang="en-US" smtClean="0"/>
              <a:t>7/29/2015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41CD8-3C58-479F-974B-477819BF33C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0831DB3-511A-4006-B15E-61E024210EC1}" type="datetimeFigureOut">
              <a:rPr lang="en-US" smtClean="0"/>
              <a:t>7/29/2015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0041CD8-3C58-479F-974B-477819BF33C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31DB3-511A-4006-B15E-61E024210EC1}" type="datetimeFigureOut">
              <a:rPr lang="en-US" smtClean="0"/>
              <a:t>7/29/2015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41CD8-3C58-479F-974B-477819BF33C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0831DB3-511A-4006-B15E-61E024210EC1}" type="datetimeFigureOut">
              <a:rPr lang="en-US" smtClean="0"/>
              <a:t>7/29/2015</a:t>
            </a:fld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0041CD8-3C58-479F-974B-477819BF33C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0831DB3-511A-4006-B15E-61E024210EC1}" type="datetimeFigureOut">
              <a:rPr lang="en-US" smtClean="0"/>
              <a:t>7/29/2015</a:t>
            </a:fld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0041CD8-3C58-479F-974B-477819BF33C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0831DB3-511A-4006-B15E-61E024210EC1}" type="datetimeFigureOut">
              <a:rPr lang="en-US" smtClean="0"/>
              <a:t>7/29/2015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0041CD8-3C58-479F-974B-477819BF33C5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WISE Buyer </a:t>
            </a:r>
            <a:br>
              <a:rPr lang="en-US" dirty="0" smtClean="0"/>
            </a:br>
            <a:r>
              <a:rPr lang="en-US" dirty="0" smtClean="0"/>
              <a:t>versus </a:t>
            </a:r>
            <a:br>
              <a:rPr lang="en-US" dirty="0" smtClean="0"/>
            </a:br>
            <a:r>
              <a:rPr lang="en-US" dirty="0" smtClean="0"/>
              <a:t>Conspicuous Consumer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83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Conspicuous Buy</a:t>
            </a:r>
            <a:r>
              <a:rPr lang="en-US" dirty="0" smtClean="0"/>
              <a:t>: Nail Dryer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000" dirty="0" smtClean="0">
                <a:latin typeface="Georgia" pitchFamily="18" charset="0"/>
              </a:rPr>
              <a:t>LK-818 36w Professional Nail Dryer Gel Curing Uv Lamp white.</a:t>
            </a:r>
            <a:endParaRPr lang="en-US" sz="2000" dirty="0">
              <a:latin typeface="Georgia" pitchFamily="18" charset="0"/>
            </a:endParaRPr>
          </a:p>
          <a:p>
            <a:r>
              <a:rPr lang="en-US" b="1" dirty="0" smtClean="0"/>
              <a:t> Price: $ 65.01</a:t>
            </a:r>
          </a:p>
          <a:p>
            <a:r>
              <a:rPr lang="en-US" sz="2000" b="1" dirty="0"/>
              <a:t>Why is it conspicuous?</a:t>
            </a:r>
          </a:p>
          <a:p>
            <a:r>
              <a:rPr lang="en-US" sz="2000" dirty="0" smtClean="0"/>
              <a:t>It </a:t>
            </a:r>
            <a:r>
              <a:rPr lang="en-US" sz="2000" dirty="0"/>
              <a:t>can quickly dry the nail surface that applies UV TOP Coat, as well as gel </a:t>
            </a:r>
            <a:r>
              <a:rPr lang="en-US" sz="2000" dirty="0" smtClean="0"/>
              <a:t>nail</a:t>
            </a:r>
            <a:r>
              <a:rPr lang="en-US" sz="2000" b="1" dirty="0" smtClean="0"/>
              <a:t>.</a:t>
            </a:r>
          </a:p>
          <a:p>
            <a:r>
              <a:rPr lang="en-US" sz="2000" b="1" dirty="0" smtClean="0"/>
              <a:t>Why is it expensive?</a:t>
            </a:r>
          </a:p>
          <a:p>
            <a:r>
              <a:rPr lang="en-US" sz="2000" dirty="0" smtClean="0"/>
              <a:t>It can </a:t>
            </a:r>
            <a:r>
              <a:rPr lang="en-US" sz="2000" dirty="0"/>
              <a:t>be used for setting nail polish and various kind of UV products, such as UV Top Coat / UV Builder Gel / </a:t>
            </a:r>
            <a:r>
              <a:rPr lang="en-US" sz="2000" dirty="0" smtClean="0"/>
              <a:t>etc.</a:t>
            </a:r>
            <a:endParaRPr lang="en-US" sz="20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36576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285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Wise Buy</a:t>
            </a:r>
            <a:r>
              <a:rPr lang="en-US" dirty="0" smtClean="0"/>
              <a:t>: Nail Dryer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en-US" sz="1800" dirty="0">
                <a:latin typeface="Georgia" pitchFamily="18" charset="0"/>
              </a:rPr>
              <a:t>USpicy Macaron USND-3603 UV Gel Lamp Light Nail Dryer </a:t>
            </a:r>
            <a:r>
              <a:rPr lang="en-US" sz="1800" dirty="0" smtClean="0">
                <a:latin typeface="Georgia" pitchFamily="18" charset="0"/>
              </a:rPr>
              <a:t>White</a:t>
            </a:r>
            <a:r>
              <a:rPr lang="en-US" sz="1800" dirty="0">
                <a:latin typeface="Georgia" pitchFamily="18" charset="0"/>
              </a:rPr>
              <a:t>, </a:t>
            </a:r>
            <a:r>
              <a:rPr lang="en-US" sz="1800" dirty="0" smtClean="0">
                <a:latin typeface="Georgia" pitchFamily="18" charset="0"/>
              </a:rPr>
              <a:t>36W.</a:t>
            </a:r>
          </a:p>
          <a:p>
            <a:r>
              <a:rPr lang="en-US" sz="1800" dirty="0" smtClean="0">
                <a:latin typeface="Georgia" pitchFamily="18" charset="0"/>
              </a:rPr>
              <a:t>Price: $19</a:t>
            </a:r>
          </a:p>
          <a:p>
            <a:r>
              <a:rPr lang="en-US" sz="1800" dirty="0" smtClean="0">
                <a:latin typeface="Georgia" pitchFamily="18" charset="0"/>
              </a:rPr>
              <a:t>Why is it wise?</a:t>
            </a:r>
          </a:p>
          <a:p>
            <a:r>
              <a:rPr lang="en-US" sz="1800" dirty="0" smtClean="0">
                <a:latin typeface="Georgia" pitchFamily="18" charset="0"/>
              </a:rPr>
              <a:t>I sacrifice my time because it does not dry nail faster but it’s okay.</a:t>
            </a:r>
          </a:p>
          <a:p>
            <a:r>
              <a:rPr lang="en-US" sz="1800" dirty="0" smtClean="0">
                <a:latin typeface="Georgia" pitchFamily="18" charset="0"/>
              </a:rPr>
              <a:t>It’s cheaper than the other one but it have the quality. </a:t>
            </a:r>
          </a:p>
          <a:p>
            <a:endParaRPr lang="en-US" sz="1800" dirty="0" smtClean="0">
              <a:latin typeface="Georgia" pitchFamily="18" charset="0"/>
            </a:endParaRPr>
          </a:p>
          <a:p>
            <a:endParaRPr lang="en-US" sz="1800" dirty="0" smtClean="0">
              <a:latin typeface="Georgia" pitchFamily="18" charset="0"/>
            </a:endParaRPr>
          </a:p>
          <a:p>
            <a:endParaRPr lang="en-US" sz="1800" dirty="0" smtClean="0">
              <a:latin typeface="Georgia" pitchFamily="18" charset="0"/>
            </a:endParaRPr>
          </a:p>
          <a:p>
            <a:endParaRPr lang="en-US" sz="1800" dirty="0">
              <a:latin typeface="Georgia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11" y="1524000"/>
            <a:ext cx="405445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23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Conspicuous Buy</a:t>
            </a:r>
            <a:r>
              <a:rPr lang="en-US" dirty="0" smtClean="0"/>
              <a:t>: Women Purse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152900" y="1600200"/>
            <a:ext cx="4076700" cy="4648200"/>
          </a:xfrm>
        </p:spPr>
        <p:txBody>
          <a:bodyPr>
            <a:normAutofit/>
          </a:bodyPr>
          <a:lstStyle/>
          <a:p>
            <a:r>
              <a:rPr lang="en-US" sz="2000" b="1" dirty="0"/>
              <a:t>Saint Laurent Small Sac De Jour Tote - </a:t>
            </a:r>
            <a:r>
              <a:rPr lang="en-US" sz="2000" b="1" dirty="0" smtClean="0"/>
              <a:t>Royal-Blue.</a:t>
            </a:r>
          </a:p>
          <a:p>
            <a:r>
              <a:rPr lang="en-US" sz="2000" b="1" dirty="0" smtClean="0"/>
              <a:t>Price: $2,750.00</a:t>
            </a:r>
          </a:p>
          <a:p>
            <a:r>
              <a:rPr lang="en-US" sz="2000" b="1" dirty="0"/>
              <a:t>Why is it conspicuous?</a:t>
            </a:r>
          </a:p>
          <a:p>
            <a:r>
              <a:rPr lang="en-US" sz="1600" b="1" dirty="0"/>
              <a:t>Luxuriously smooth leather carryall translated in a timeless silhouette that reflects the impeccable design ideals of the Yves Saint Laurent heritage</a:t>
            </a:r>
            <a:r>
              <a:rPr lang="en-US" sz="1600" b="1" dirty="0" smtClean="0"/>
              <a:t>.</a:t>
            </a:r>
          </a:p>
          <a:p>
            <a:r>
              <a:rPr lang="en-US" sz="1600" b="1" dirty="0" smtClean="0"/>
              <a:t>Why is it expensive?</a:t>
            </a:r>
          </a:p>
          <a:p>
            <a:r>
              <a:rPr lang="en-US" sz="1600" b="1" dirty="0" smtClean="0"/>
              <a:t>It’s made of 100% leather and Protective </a:t>
            </a:r>
            <a:r>
              <a:rPr lang="en-US" sz="1600" b="1" dirty="0"/>
              <a:t>metal </a:t>
            </a:r>
            <a:r>
              <a:rPr lang="en-US" sz="1600" b="1" dirty="0" smtClean="0"/>
              <a:t>feet.</a:t>
            </a:r>
          </a:p>
          <a:p>
            <a:r>
              <a:rPr lang="en-US" sz="1600" b="1" dirty="0" smtClean="0"/>
              <a:t>It’s made in Italy.</a:t>
            </a:r>
          </a:p>
          <a:p>
            <a:endParaRPr lang="en-US" sz="1600" b="1" dirty="0" smtClean="0"/>
          </a:p>
          <a:p>
            <a:endParaRPr lang="en-US" sz="2000" b="1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1524000"/>
            <a:ext cx="38100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230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Wise Buy</a:t>
            </a:r>
            <a:r>
              <a:rPr lang="en-US" dirty="0" smtClean="0"/>
              <a:t>: Leather women  purse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sz="1800" b="1" dirty="0"/>
              <a:t>Original luxury shell genuine calf leather blue women </a:t>
            </a:r>
            <a:r>
              <a:rPr lang="en-US" sz="1800" b="1" dirty="0" smtClean="0"/>
              <a:t>amber </a:t>
            </a:r>
            <a:r>
              <a:rPr lang="en-US" sz="1800" b="1" dirty="0"/>
              <a:t>tote handbag purse shoulder bag fashion gift </a:t>
            </a:r>
            <a:r>
              <a:rPr lang="en-US" sz="1800" b="1" dirty="0" smtClean="0"/>
              <a:t>wholesale.</a:t>
            </a:r>
          </a:p>
          <a:p>
            <a:r>
              <a:rPr lang="en-US" sz="1800" b="1" dirty="0" smtClean="0"/>
              <a:t>Price: $ 204.55</a:t>
            </a:r>
          </a:p>
          <a:p>
            <a:r>
              <a:rPr lang="en-US" sz="1800" b="1" dirty="0" smtClean="0"/>
              <a:t>Why is it wise?</a:t>
            </a:r>
          </a:p>
          <a:p>
            <a:r>
              <a:rPr lang="en-US" sz="1800" b="1" dirty="0" smtClean="0"/>
              <a:t>It’s way cheaper but  it’s made of same raw material such as 100% leather.</a:t>
            </a:r>
          </a:p>
          <a:p>
            <a:r>
              <a:rPr lang="en-US" sz="1800" b="1" dirty="0" smtClean="0"/>
              <a:t>It’s less shiny.</a:t>
            </a:r>
          </a:p>
          <a:p>
            <a:endParaRPr lang="en-US" sz="1800" b="1" dirty="0" smtClean="0"/>
          </a:p>
          <a:p>
            <a:endParaRPr lang="en-US" sz="1800" b="1" dirty="0"/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1579605"/>
            <a:ext cx="4075451" cy="4623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560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Royal Glitter Corset </a:t>
            </a:r>
            <a:r>
              <a:rPr lang="en-US" dirty="0" smtClean="0"/>
              <a:t>Dress.</a:t>
            </a:r>
          </a:p>
          <a:p>
            <a:r>
              <a:rPr lang="en-US" b="1" dirty="0" smtClean="0"/>
              <a:t>Price</a:t>
            </a:r>
            <a:r>
              <a:rPr lang="en-US" dirty="0" smtClean="0"/>
              <a:t>: $416.99</a:t>
            </a:r>
          </a:p>
          <a:p>
            <a:r>
              <a:rPr lang="en-US" sz="2000" b="1" dirty="0"/>
              <a:t>Why is it conspicuous</a:t>
            </a:r>
            <a:r>
              <a:rPr lang="en-US" sz="2000" b="1" dirty="0" smtClean="0"/>
              <a:t>?</a:t>
            </a:r>
          </a:p>
          <a:p>
            <a:r>
              <a:rPr lang="en-US" sz="2000" dirty="0" smtClean="0"/>
              <a:t>Joil</a:t>
            </a:r>
            <a:r>
              <a:rPr lang="en-US" sz="2000" b="1" dirty="0" smtClean="0"/>
              <a:t> </a:t>
            </a:r>
            <a:r>
              <a:rPr lang="en-US" sz="2000" dirty="0" smtClean="0"/>
              <a:t>Prom </a:t>
            </a:r>
            <a:r>
              <a:rPr lang="en-US" sz="2000" dirty="0"/>
              <a:t>dress </a:t>
            </a:r>
            <a:r>
              <a:rPr lang="en-US" sz="2000" dirty="0" smtClean="0"/>
              <a:t>is the most popular </a:t>
            </a:r>
            <a:r>
              <a:rPr lang="en-US" sz="2000" dirty="0"/>
              <a:t>brand that help </a:t>
            </a:r>
            <a:r>
              <a:rPr lang="en-US" sz="2000" dirty="0" smtClean="0"/>
              <a:t>girls to </a:t>
            </a:r>
            <a:r>
              <a:rPr lang="en-US" sz="2000" dirty="0"/>
              <a:t>stand out and make an impression. </a:t>
            </a:r>
            <a:endParaRPr lang="en-US" sz="2000" dirty="0" smtClean="0"/>
          </a:p>
          <a:p>
            <a:r>
              <a:rPr lang="en-US" sz="2000" b="1" dirty="0" smtClean="0"/>
              <a:t>Why is it expensive?</a:t>
            </a:r>
          </a:p>
          <a:p>
            <a:r>
              <a:rPr lang="en-US" sz="2000" dirty="0" smtClean="0"/>
              <a:t>The raw material is expensive.</a:t>
            </a:r>
          </a:p>
          <a:p>
            <a:r>
              <a:rPr lang="en-US" sz="2000" dirty="0" smtClean="0"/>
              <a:t>It has </a:t>
            </a:r>
            <a:r>
              <a:rPr lang="en-US" sz="2000" dirty="0"/>
              <a:t>a sheer strapless corset bodice with jeweled overlay and lined bust. </a:t>
            </a:r>
            <a:endParaRPr lang="en-US" sz="2000" b="1" dirty="0" smtClean="0"/>
          </a:p>
          <a:p>
            <a:endParaRPr lang="en-US" sz="2000" b="1" dirty="0"/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Conspicuous Buy</a:t>
            </a:r>
            <a:r>
              <a:rPr lang="en-US" dirty="0" smtClean="0"/>
              <a:t>: Prom Dress 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447800"/>
            <a:ext cx="4114800" cy="4629150"/>
          </a:xfrm>
        </p:spPr>
      </p:pic>
    </p:spTree>
    <p:extLst>
      <p:ext uri="{BB962C8B-B14F-4D97-AF65-F5344CB8AC3E}">
        <p14:creationId xmlns:p14="http://schemas.microsoft.com/office/powerpoint/2010/main" val="153220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Wise Buy</a:t>
            </a:r>
            <a:r>
              <a:rPr lang="en-US" dirty="0" smtClean="0"/>
              <a:t>: Prom Dress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Royal Blue Chiffon Prom Gown Accented with Beaded Bodice and Sexy Slit.</a:t>
            </a:r>
          </a:p>
          <a:p>
            <a:r>
              <a:rPr lang="en-US" dirty="0" smtClean="0"/>
              <a:t>Price: $168</a:t>
            </a:r>
          </a:p>
          <a:p>
            <a:r>
              <a:rPr lang="en-US" dirty="0" smtClean="0"/>
              <a:t>Why is it wise?</a:t>
            </a:r>
          </a:p>
          <a:p>
            <a:r>
              <a:rPr lang="en-US" dirty="0" smtClean="0"/>
              <a:t>The design is the same but the price is low.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97248"/>
            <a:ext cx="3657600" cy="4574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656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Conspicuous Buy</a:t>
            </a:r>
            <a:r>
              <a:rPr lang="en-US" dirty="0" smtClean="0"/>
              <a:t>: </a:t>
            </a:r>
            <a:r>
              <a:rPr lang="en-US" b="1" dirty="0"/>
              <a:t>King </a:t>
            </a:r>
            <a:r>
              <a:rPr lang="en-US" b="1" dirty="0" smtClean="0"/>
              <a:t>Bed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sz="2000" dirty="0"/>
              <a:t>Simone Upholstered King Bed in Birch Paint &amp; </a:t>
            </a:r>
            <a:r>
              <a:rPr lang="en-US" sz="2000" dirty="0" smtClean="0"/>
              <a:t>Oatmeal.</a:t>
            </a:r>
          </a:p>
          <a:p>
            <a:r>
              <a:rPr lang="en-US" sz="2000" dirty="0" smtClean="0"/>
              <a:t>Price</a:t>
            </a:r>
            <a:r>
              <a:rPr lang="en-US" sz="2000" dirty="0"/>
              <a:t>: $8,160.00</a:t>
            </a:r>
          </a:p>
          <a:p>
            <a:r>
              <a:rPr lang="en-US" sz="2000" b="1" dirty="0"/>
              <a:t>Why is it conspicuous</a:t>
            </a:r>
            <a:r>
              <a:rPr lang="en-US" sz="2000" b="1" dirty="0" smtClean="0"/>
              <a:t>?</a:t>
            </a:r>
          </a:p>
          <a:p>
            <a:r>
              <a:rPr lang="en-US" sz="1800" dirty="0" smtClean="0"/>
              <a:t>This bed is designed by Bliss and home design which is the most famous designer brand.</a:t>
            </a:r>
          </a:p>
          <a:p>
            <a:r>
              <a:rPr lang="en-US" sz="1800" dirty="0" smtClean="0"/>
              <a:t>Why is it expensive?</a:t>
            </a:r>
          </a:p>
          <a:p>
            <a:r>
              <a:rPr lang="en-US" sz="1800" dirty="0" smtClean="0"/>
              <a:t>The </a:t>
            </a:r>
            <a:r>
              <a:rPr lang="en-US" sz="1800" dirty="0"/>
              <a:t>Simone Bed consists of headboard, footboard, and side rails with luxe fabric padding over all faces.</a:t>
            </a:r>
            <a:endParaRPr lang="en-US" sz="1800" dirty="0" smtClean="0"/>
          </a:p>
          <a:p>
            <a:endParaRPr lang="en-US" sz="1800" dirty="0"/>
          </a:p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41" y="1591960"/>
            <a:ext cx="3810000" cy="4635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347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Wise Buy</a:t>
            </a:r>
            <a:r>
              <a:rPr lang="en-US" dirty="0" smtClean="0"/>
              <a:t>: Queen size Bed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743634"/>
            <a:ext cx="4038600" cy="4276165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sz="2000" dirty="0"/>
              <a:t>Bolton Brown Queen Size Uphlster </a:t>
            </a:r>
            <a:r>
              <a:rPr lang="en-US" sz="2000" dirty="0" smtClean="0"/>
              <a:t>Bed.</a:t>
            </a:r>
          </a:p>
          <a:p>
            <a:r>
              <a:rPr lang="en-US" sz="2000" dirty="0" smtClean="0"/>
              <a:t>Price: $ 156</a:t>
            </a:r>
          </a:p>
          <a:p>
            <a:r>
              <a:rPr lang="en-US" sz="2000" dirty="0" smtClean="0"/>
              <a:t>Why is it wise?</a:t>
            </a:r>
          </a:p>
          <a:p>
            <a:r>
              <a:rPr lang="en-US" sz="2000" dirty="0" smtClean="0"/>
              <a:t>It’s very cheap but the raw material  have a high quality. </a:t>
            </a:r>
          </a:p>
          <a:p>
            <a:r>
              <a:rPr lang="en-US" sz="2000" dirty="0"/>
              <a:t>Bolton has a solid hardwood frame and is supported by black square tapered feet.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7699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Conspicuous Buy</a:t>
            </a:r>
            <a:r>
              <a:rPr lang="en-US" dirty="0" smtClean="0"/>
              <a:t>: Sunglasses 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0"/>
            <a:ext cx="4286250" cy="3276600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4371975" y="1905000"/>
            <a:ext cx="3657600" cy="43434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Dolce Gabbana DG4167 501/8G </a:t>
            </a:r>
            <a:r>
              <a:rPr lang="en-US" dirty="0" smtClean="0"/>
              <a:t>Sunglasses.</a:t>
            </a:r>
          </a:p>
          <a:p>
            <a:r>
              <a:rPr lang="en-US" b="1" dirty="0" smtClean="0"/>
              <a:t>Price:</a:t>
            </a:r>
            <a:r>
              <a:rPr lang="en-US" dirty="0" smtClean="0"/>
              <a:t> $346.99</a:t>
            </a:r>
          </a:p>
          <a:p>
            <a:r>
              <a:rPr lang="en-US" sz="2000" b="1" dirty="0"/>
              <a:t>Why is it conspicuous</a:t>
            </a:r>
            <a:r>
              <a:rPr lang="en-US" sz="2000" b="1" dirty="0" smtClean="0"/>
              <a:t>?</a:t>
            </a:r>
          </a:p>
          <a:p>
            <a:r>
              <a:rPr lang="en-US" sz="2000" dirty="0"/>
              <a:t>Dolce &amp; Gabbana is an Italian luxury industry </a:t>
            </a:r>
            <a:r>
              <a:rPr lang="en-US" sz="2000" dirty="0" smtClean="0"/>
              <a:t>fashion and their product is most wanted in the market.</a:t>
            </a:r>
          </a:p>
          <a:p>
            <a:r>
              <a:rPr lang="en-US" sz="2000" b="1" dirty="0" smtClean="0"/>
              <a:t>Why is expensive?</a:t>
            </a:r>
          </a:p>
          <a:p>
            <a:r>
              <a:rPr lang="en-US" sz="2200" dirty="0"/>
              <a:t>100% Authentic Dolce Gabbana </a:t>
            </a:r>
            <a:br>
              <a:rPr lang="en-US" sz="2200" dirty="0"/>
            </a:br>
            <a:r>
              <a:rPr lang="en-US" sz="2200" dirty="0"/>
              <a:t>-Includes all original manufacturer </a:t>
            </a:r>
            <a:r>
              <a:rPr lang="en-US" sz="2200" dirty="0" smtClean="0"/>
              <a:t>packaging.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7158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Wise Buy</a:t>
            </a:r>
            <a:r>
              <a:rPr lang="en-US" dirty="0" smtClean="0"/>
              <a:t>: Women Sunglasses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sz="2000" dirty="0"/>
              <a:t>Women Fashion Summer Sun Glasses Women's </a:t>
            </a:r>
            <a:r>
              <a:rPr lang="en-US" sz="2000" dirty="0" smtClean="0"/>
              <a:t>Vintage.</a:t>
            </a:r>
          </a:p>
          <a:p>
            <a:r>
              <a:rPr lang="en-US" sz="2000" b="1" dirty="0" smtClean="0"/>
              <a:t>Price: </a:t>
            </a:r>
            <a:r>
              <a:rPr lang="en-US" sz="2000" dirty="0" smtClean="0"/>
              <a:t>$ 6.35</a:t>
            </a:r>
          </a:p>
          <a:p>
            <a:r>
              <a:rPr lang="en-US" sz="2000" b="1" dirty="0" smtClean="0"/>
              <a:t>Why is it wise?</a:t>
            </a:r>
          </a:p>
          <a:p>
            <a:r>
              <a:rPr lang="en-US" sz="2000" dirty="0" smtClean="0"/>
              <a:t>It’s less expensive than the other one.</a:t>
            </a:r>
          </a:p>
          <a:p>
            <a:r>
              <a:rPr lang="en-US" sz="2000" dirty="0" smtClean="0"/>
              <a:t>Even though the price is low it buy directly </a:t>
            </a:r>
            <a:r>
              <a:rPr lang="en-US" sz="2000" dirty="0"/>
              <a:t>from China Suppliers: Hot Fashion Women's Sun Glasses Retro Designer Big 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05" y="1447800"/>
            <a:ext cx="412496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7783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Conspicuous Buy: IPad Air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419600" y="1676400"/>
            <a:ext cx="3657600" cy="4572000"/>
          </a:xfrm>
        </p:spPr>
        <p:txBody>
          <a:bodyPr>
            <a:normAutofit/>
          </a:bodyPr>
          <a:lstStyle/>
          <a:p>
            <a:r>
              <a:rPr lang="en-US" dirty="0"/>
              <a:t>Apple iPad Air </a:t>
            </a:r>
            <a:r>
              <a:rPr lang="en-US" dirty="0" smtClean="0"/>
              <a:t>2 (64GB)</a:t>
            </a:r>
          </a:p>
          <a:p>
            <a:r>
              <a:rPr lang="en-US" dirty="0" smtClean="0"/>
              <a:t>Price: $554</a:t>
            </a:r>
          </a:p>
          <a:p>
            <a:r>
              <a:rPr lang="en-US" dirty="0" smtClean="0"/>
              <a:t>Why is it conspicuous?</a:t>
            </a:r>
          </a:p>
          <a:p>
            <a:pPr lvl="1"/>
            <a:r>
              <a:rPr lang="en-US" dirty="0" smtClean="0"/>
              <a:t>The IPad is the most wanted tablet in the market</a:t>
            </a:r>
          </a:p>
          <a:p>
            <a:r>
              <a:rPr lang="en-US" dirty="0" smtClean="0"/>
              <a:t>Why is it expensive?</a:t>
            </a:r>
          </a:p>
          <a:p>
            <a:pPr lvl="1"/>
            <a:r>
              <a:rPr lang="en-US" dirty="0" smtClean="0"/>
              <a:t>This IPad has 64gb and is the newest model</a:t>
            </a:r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 descr="Apple iPad Air 2 MH182LL/A (64GB, Wi-Fi, Gold) NEWEST VERS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76400"/>
            <a:ext cx="3038475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82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Conspicuous Buy</a:t>
            </a:r>
            <a:r>
              <a:rPr lang="en-US" dirty="0" smtClean="0"/>
              <a:t>: Perfume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270248" y="1600199"/>
            <a:ext cx="3883152" cy="4744995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Royal Arms Diamond Edition</a:t>
            </a:r>
          </a:p>
          <a:p>
            <a:r>
              <a:rPr lang="en-US" dirty="0" smtClean="0"/>
              <a:t>Price: $ </a:t>
            </a:r>
            <a:r>
              <a:rPr lang="en-US" dirty="0" smtClean="0"/>
              <a:t>25,000.00</a:t>
            </a:r>
          </a:p>
          <a:p>
            <a:r>
              <a:rPr lang="en-US" b="1" dirty="0" smtClean="0"/>
              <a:t>Why is it </a:t>
            </a:r>
            <a:r>
              <a:rPr lang="en-US" b="1" dirty="0"/>
              <a:t>conspicuous</a:t>
            </a:r>
            <a:r>
              <a:rPr lang="en-US" b="1" dirty="0" smtClean="0"/>
              <a:t>?</a:t>
            </a:r>
          </a:p>
          <a:p>
            <a:r>
              <a:rPr lang="en-US" sz="2000" dirty="0"/>
              <a:t>The heart of this beautifully poised floral fragrance comes from the queen of flowers, the rose</a:t>
            </a:r>
            <a:r>
              <a:rPr lang="en-US" sz="2000" dirty="0" smtClean="0"/>
              <a:t>. It’s the most wanted kind of perfume in the market.</a:t>
            </a:r>
          </a:p>
          <a:p>
            <a:r>
              <a:rPr lang="en-US" sz="2000" b="1" dirty="0" smtClean="0"/>
              <a:t>Why is it expensive?</a:t>
            </a:r>
          </a:p>
          <a:p>
            <a:r>
              <a:rPr lang="en-US" sz="2000" dirty="0"/>
              <a:t>The bottle is dressed simply with a 50 point </a:t>
            </a:r>
            <a:r>
              <a:rPr lang="en-US" sz="2000" dirty="0" smtClean="0"/>
              <a:t>Fair-trade </a:t>
            </a:r>
            <a:r>
              <a:rPr lang="en-US" sz="2000" dirty="0"/>
              <a:t>white diamond, hand set by a London </a:t>
            </a:r>
            <a:r>
              <a:rPr lang="en-US" sz="2000" dirty="0" smtClean="0"/>
              <a:t>jeweler.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03" y="1620795"/>
            <a:ext cx="4217042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05799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Wise Buy</a:t>
            </a:r>
            <a:r>
              <a:rPr lang="en-US" dirty="0" smtClean="0"/>
              <a:t>: Perfume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sz="2000" dirty="0"/>
              <a:t>Dolce &amp; Gabbana Light Blue Eau de Toilette Spray for Women - 3.4 fl </a:t>
            </a:r>
            <a:r>
              <a:rPr lang="en-US" sz="2000" dirty="0" smtClean="0"/>
              <a:t>oz bottle.</a:t>
            </a:r>
          </a:p>
          <a:p>
            <a:r>
              <a:rPr lang="en-US" sz="2000" dirty="0" smtClean="0"/>
              <a:t>Price: $34</a:t>
            </a:r>
          </a:p>
          <a:p>
            <a:r>
              <a:rPr lang="en-US" sz="2000" dirty="0" smtClean="0"/>
              <a:t>Why is it wise?</a:t>
            </a:r>
          </a:p>
          <a:p>
            <a:r>
              <a:rPr lang="en-US" sz="2000" dirty="0" smtClean="0"/>
              <a:t>Even if it’s less expensive but it’s also made in Italy.</a:t>
            </a:r>
          </a:p>
          <a:p>
            <a:r>
              <a:rPr lang="en-US" sz="2000" dirty="0"/>
              <a:t>It’s </a:t>
            </a:r>
            <a:r>
              <a:rPr lang="en-US" sz="2000" dirty="0" smtClean="0"/>
              <a:t>a </a:t>
            </a:r>
            <a:r>
              <a:rPr lang="en-US" sz="2000" dirty="0"/>
              <a:t>stunning perfume, overwhelming and irresistible like the joy of living. </a:t>
            </a: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19" y="1524000"/>
            <a:ext cx="3779881" cy="466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0555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467600" cy="1143000"/>
          </a:xfrm>
        </p:spPr>
        <p:txBody>
          <a:bodyPr/>
          <a:lstStyle/>
          <a:p>
            <a:r>
              <a:rPr lang="en-US" dirty="0" smtClean="0"/>
              <a:t>Wise Buy: Samsung Galaxy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0" y="1600200"/>
            <a:ext cx="3657600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Samsung </a:t>
            </a:r>
            <a:r>
              <a:rPr lang="en-US" dirty="0"/>
              <a:t>Galaxy </a:t>
            </a:r>
            <a:r>
              <a:rPr lang="en-US" dirty="0" smtClean="0"/>
              <a:t>Tab 16gb </a:t>
            </a:r>
            <a:r>
              <a:rPr lang="en-US" dirty="0"/>
              <a:t> </a:t>
            </a:r>
          </a:p>
          <a:p>
            <a:r>
              <a:rPr lang="en-US" dirty="0" smtClean="0"/>
              <a:t>Price: $</a:t>
            </a:r>
            <a:r>
              <a:rPr lang="en-US" dirty="0"/>
              <a:t>244.99 </a:t>
            </a:r>
            <a:endParaRPr lang="en-US" dirty="0" smtClean="0"/>
          </a:p>
          <a:p>
            <a:r>
              <a:rPr lang="en-US" dirty="0" smtClean="0"/>
              <a:t>Why is it WISE?</a:t>
            </a:r>
          </a:p>
          <a:p>
            <a:pPr lvl="1"/>
            <a:r>
              <a:rPr lang="en-US" dirty="0" smtClean="0"/>
              <a:t>This tablet is cheaper but has similar functions</a:t>
            </a:r>
          </a:p>
          <a:p>
            <a:pPr lvl="1"/>
            <a:r>
              <a:rPr lang="en-US" dirty="0" smtClean="0"/>
              <a:t>I sacrifice GB space but I don’t need them.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50" name="Picture 2" descr="http://ecx.images-amazon.com/images/I/61XUQJONWuL._SL1500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" y="1676400"/>
            <a:ext cx="46482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985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>
            <a:normAutofit fontScale="90000"/>
          </a:bodyPr>
          <a:lstStyle/>
          <a:p>
            <a:r>
              <a:rPr lang="en-US" sz="3600" b="1" dirty="0"/>
              <a:t>Conspicuous </a:t>
            </a:r>
            <a:r>
              <a:rPr lang="en-US" sz="3600" b="1" dirty="0" smtClean="0"/>
              <a:t>Buy: Jordan </a:t>
            </a:r>
            <a:r>
              <a:rPr lang="en-US" sz="3600" b="1" dirty="0"/>
              <a:t>Men's Air Jordan 7 Retro Basketball Shoe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4038600" cy="4419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4800600"/>
          </a:xfrm>
        </p:spPr>
        <p:txBody>
          <a:bodyPr>
            <a:normAutofit fontScale="92500"/>
          </a:bodyPr>
          <a:lstStyle/>
          <a:p>
            <a:r>
              <a:rPr lang="nb-NO" sz="2400" dirty="0"/>
              <a:t>Nike Jordan Men's Air Jordan 7 Retro Basketball </a:t>
            </a:r>
            <a:r>
              <a:rPr lang="nb-NO" sz="2400" dirty="0" smtClean="0"/>
              <a:t>Shoe.</a:t>
            </a:r>
          </a:p>
          <a:p>
            <a:r>
              <a:rPr lang="nb-NO" sz="2400" dirty="0" smtClean="0"/>
              <a:t>Price: </a:t>
            </a:r>
            <a:r>
              <a:rPr lang="en-US" sz="2400" dirty="0" smtClean="0"/>
              <a:t>$</a:t>
            </a:r>
            <a:r>
              <a:rPr lang="en-US" sz="2400" dirty="0"/>
              <a:t>800 </a:t>
            </a:r>
          </a:p>
          <a:p>
            <a:r>
              <a:rPr lang="en-US" sz="2600" b="1" dirty="0"/>
              <a:t>Why is it conspicuous?</a:t>
            </a:r>
          </a:p>
          <a:p>
            <a:r>
              <a:rPr lang="en-US" sz="2400" dirty="0" smtClean="0"/>
              <a:t>Jordan is the most wanted and popular shoe in the market.</a:t>
            </a:r>
            <a:r>
              <a:rPr lang="en-US" dirty="0"/>
              <a:t> </a:t>
            </a:r>
            <a:endParaRPr lang="en-US" dirty="0" smtClean="0"/>
          </a:p>
          <a:p>
            <a:r>
              <a:rPr lang="en-US" sz="2600" b="1" dirty="0"/>
              <a:t>Why is it expensive</a:t>
            </a:r>
            <a:r>
              <a:rPr lang="en-US" sz="2600" b="1" dirty="0" smtClean="0"/>
              <a:t>?</a:t>
            </a:r>
          </a:p>
          <a:p>
            <a:r>
              <a:rPr lang="en-US" dirty="0"/>
              <a:t> </a:t>
            </a:r>
            <a:r>
              <a:rPr lang="en-US" sz="2600" dirty="0"/>
              <a:t>M</a:t>
            </a:r>
            <a:r>
              <a:rPr lang="en-US" sz="2600" dirty="0" smtClean="0"/>
              <a:t>ichael </a:t>
            </a:r>
            <a:r>
              <a:rPr lang="en-US" sz="2600" dirty="0"/>
              <a:t>J</a:t>
            </a:r>
            <a:r>
              <a:rPr lang="en-US" sz="2600" dirty="0" smtClean="0"/>
              <a:t>ordan</a:t>
            </a:r>
            <a:r>
              <a:rPr lang="en-US" sz="2600" dirty="0"/>
              <a:t> </a:t>
            </a:r>
            <a:r>
              <a:rPr lang="en-US" sz="2600" dirty="0" smtClean="0"/>
              <a:t>is a famous basketball player and Jordan is his shoes.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nb-NO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59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Wise Buy</a:t>
            </a:r>
            <a:r>
              <a:rPr lang="en-US" dirty="0" smtClean="0"/>
              <a:t>: </a:t>
            </a:r>
            <a:r>
              <a:rPr lang="en-US" dirty="0"/>
              <a:t> Jordan Air Incline Basketball </a:t>
            </a:r>
            <a:r>
              <a:rPr lang="en-US" dirty="0" smtClean="0"/>
              <a:t>Shoe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57400"/>
            <a:ext cx="3657600" cy="3733800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sz="2200" dirty="0"/>
              <a:t>Boys Jordan Air Incline Basketball </a:t>
            </a:r>
            <a:r>
              <a:rPr lang="en-US" sz="2200" dirty="0" smtClean="0"/>
              <a:t>Shoe.</a:t>
            </a:r>
          </a:p>
          <a:p>
            <a:r>
              <a:rPr lang="en-US" sz="2200" dirty="0" smtClean="0"/>
              <a:t>Price: $114.99</a:t>
            </a:r>
          </a:p>
          <a:p>
            <a:r>
              <a:rPr lang="en-US" sz="2200" dirty="0" smtClean="0"/>
              <a:t>Why is it wise?</a:t>
            </a:r>
          </a:p>
          <a:p>
            <a:r>
              <a:rPr lang="en-US" sz="2200" dirty="0" smtClean="0"/>
              <a:t>This shoe is less expensive but it’s from the brand with similar quality.</a:t>
            </a:r>
          </a:p>
          <a:p>
            <a:endParaRPr lang="en-US" sz="2200" dirty="0" smtClean="0"/>
          </a:p>
          <a:p>
            <a:endParaRPr lang="en-US" sz="2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69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Conspicuous Buy</a:t>
            </a:r>
            <a:r>
              <a:rPr lang="en-US" dirty="0" smtClean="0"/>
              <a:t>: High Heels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495800" y="1600200"/>
            <a:ext cx="3657600" cy="4572000"/>
          </a:xfrm>
        </p:spPr>
        <p:txBody>
          <a:bodyPr>
            <a:normAutofit lnSpcReduction="10000"/>
          </a:bodyPr>
          <a:lstStyle/>
          <a:p>
            <a:r>
              <a:rPr lang="en-US" sz="1800" dirty="0"/>
              <a:t>NIB**CHRISTIAN LOUBOUTIN**AMAZING**LADY PEEP STRASS**37.5</a:t>
            </a:r>
          </a:p>
          <a:p>
            <a:r>
              <a:rPr lang="en-US" dirty="0" smtClean="0"/>
              <a:t>Price: $ 4,225.00</a:t>
            </a:r>
          </a:p>
          <a:p>
            <a:r>
              <a:rPr lang="en-US" sz="2000" b="1" dirty="0"/>
              <a:t>Why is it conspicuous</a:t>
            </a:r>
            <a:r>
              <a:rPr lang="en-US" sz="2000" b="1" dirty="0" smtClean="0"/>
              <a:t>?</a:t>
            </a:r>
          </a:p>
          <a:p>
            <a:r>
              <a:rPr lang="en-US" sz="1800" b="1" dirty="0"/>
              <a:t>Christian </a:t>
            </a:r>
            <a:r>
              <a:rPr lang="en-US" sz="1800" b="1" dirty="0" smtClean="0"/>
              <a:t>Louboutin</a:t>
            </a:r>
            <a:r>
              <a:rPr lang="en-US" sz="1800" dirty="0"/>
              <a:t> </a:t>
            </a:r>
            <a:r>
              <a:rPr lang="en-US" sz="1800" dirty="0" smtClean="0"/>
              <a:t>is </a:t>
            </a:r>
            <a:r>
              <a:rPr lang="en-US" sz="1800" dirty="0"/>
              <a:t>a </a:t>
            </a:r>
            <a:r>
              <a:rPr lang="en-US" sz="1800" dirty="0" smtClean="0"/>
              <a:t>French famous </a:t>
            </a:r>
            <a:r>
              <a:rPr lang="en-US" sz="1800" dirty="0"/>
              <a:t>footwear designer whose footwear has incorporated shiny, red-lacquered soles that have become his signature</a:t>
            </a:r>
            <a:r>
              <a:rPr lang="en-US" sz="1800" dirty="0" smtClean="0"/>
              <a:t>.</a:t>
            </a:r>
          </a:p>
          <a:p>
            <a:r>
              <a:rPr lang="en-US" sz="1800" b="1" dirty="0" smtClean="0"/>
              <a:t>Why is it expensive?</a:t>
            </a:r>
          </a:p>
          <a:p>
            <a:r>
              <a:rPr lang="en-US" sz="1800" dirty="0" smtClean="0"/>
              <a:t>It was </a:t>
            </a:r>
            <a:r>
              <a:rPr lang="en-US" sz="1800" dirty="0"/>
              <a:t>designed exclusively by Christian and each individual crystal was hand placed.</a:t>
            </a:r>
            <a:endParaRPr lang="en-US" sz="1800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33600"/>
            <a:ext cx="4207330" cy="3499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658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Wise </a:t>
            </a:r>
            <a:r>
              <a:rPr lang="en-US" dirty="0" smtClean="0"/>
              <a:t>Buy: </a:t>
            </a:r>
            <a:r>
              <a:rPr lang="en-US" b="1" dirty="0" smtClean="0"/>
              <a:t>Crystal Beaded </a:t>
            </a:r>
            <a:r>
              <a:rPr lang="en-US" b="1" dirty="0"/>
              <a:t>Women's High Heels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en-US" sz="1800" b="1" dirty="0"/>
              <a:t>Fashion Fish mouth Pearl Crystal Beaded Women's High </a:t>
            </a:r>
            <a:r>
              <a:rPr lang="en-US" sz="1800" b="1" dirty="0" smtClean="0"/>
              <a:t>Heels.</a:t>
            </a:r>
          </a:p>
          <a:p>
            <a:r>
              <a:rPr lang="en-US" sz="1800" b="1" dirty="0" smtClean="0"/>
              <a:t>Price: $ 121.99</a:t>
            </a:r>
          </a:p>
          <a:p>
            <a:r>
              <a:rPr lang="en-US" sz="1800" b="1" dirty="0" smtClean="0"/>
              <a:t>Why is it wise?</a:t>
            </a:r>
          </a:p>
          <a:p>
            <a:r>
              <a:rPr lang="en-US" sz="1800" b="1" dirty="0" smtClean="0"/>
              <a:t>The price is cheaper than the other one.</a:t>
            </a:r>
          </a:p>
          <a:p>
            <a:r>
              <a:rPr lang="en-US" sz="1800" b="1" dirty="0" smtClean="0"/>
              <a:t>Even though the price is low it’s made from a high quality raw material.  </a:t>
            </a:r>
          </a:p>
          <a:p>
            <a:endParaRPr lang="en-US" sz="1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76400"/>
            <a:ext cx="4153495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800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Conspicuous Buy</a:t>
            </a:r>
            <a:r>
              <a:rPr lang="en-US" dirty="0" smtClean="0"/>
              <a:t>: Asus Laptop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sz="1600" b="1" dirty="0"/>
              <a:t>ASUS </a:t>
            </a:r>
            <a:r>
              <a:rPr lang="en-US" sz="1600" b="1" dirty="0" smtClean="0"/>
              <a:t>Zen book </a:t>
            </a:r>
            <a:r>
              <a:rPr lang="en-US" sz="1600" b="1" dirty="0"/>
              <a:t>NX500JK XH72T 15.6″ Touchscreen </a:t>
            </a:r>
            <a:r>
              <a:rPr lang="en-US" sz="1600" b="1" dirty="0" smtClean="0"/>
              <a:t>Ultra book </a:t>
            </a:r>
            <a:r>
              <a:rPr lang="en-US" sz="1600" b="1" dirty="0"/>
              <a:t>- Core i7 4712HQ 2.3 GHz - 16 GB RAM - 512 GB SSD </a:t>
            </a:r>
            <a:r>
              <a:rPr lang="en-US" sz="1600" b="1" dirty="0" smtClean="0"/>
              <a:t>– Silver.</a:t>
            </a:r>
          </a:p>
          <a:p>
            <a:r>
              <a:rPr lang="en-US" sz="1600" b="1" dirty="0" smtClean="0"/>
              <a:t>Price: $ 2,699</a:t>
            </a:r>
          </a:p>
          <a:p>
            <a:r>
              <a:rPr lang="en-US" sz="1600" b="1" dirty="0"/>
              <a:t>Why is it conspicuous?</a:t>
            </a:r>
          </a:p>
          <a:p>
            <a:r>
              <a:rPr lang="en-US" sz="1600" b="1" dirty="0" smtClean="0"/>
              <a:t>Asus is the most popular </a:t>
            </a:r>
            <a:r>
              <a:rPr lang="en-US" sz="1600" b="1" dirty="0"/>
              <a:t>is a </a:t>
            </a:r>
            <a:r>
              <a:rPr lang="en-US" sz="1600" b="1" dirty="0" smtClean="0"/>
              <a:t>Taiwanese multinational computer </a:t>
            </a:r>
            <a:r>
              <a:rPr lang="en-US" sz="1600" b="1" dirty="0"/>
              <a:t>hardware and electronics </a:t>
            </a:r>
            <a:r>
              <a:rPr lang="en-US" sz="1600" b="1" dirty="0" smtClean="0"/>
              <a:t>company.</a:t>
            </a:r>
          </a:p>
          <a:p>
            <a:r>
              <a:rPr lang="en-US" sz="1600" b="1" dirty="0" smtClean="0"/>
              <a:t>Why is it expensive?</a:t>
            </a:r>
          </a:p>
          <a:p>
            <a:r>
              <a:rPr lang="en-US" sz="1600" b="1" dirty="0" smtClean="0"/>
              <a:t>ASUS </a:t>
            </a:r>
            <a:r>
              <a:rPr lang="en-US" sz="1600" b="1" dirty="0"/>
              <a:t>uses exquisite material like genuine </a:t>
            </a:r>
            <a:r>
              <a:rPr lang="en-US" sz="1600" b="1" dirty="0" smtClean="0"/>
              <a:t>leather.</a:t>
            </a:r>
            <a:endParaRPr lang="en-US" sz="1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40386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560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Wise Buy</a:t>
            </a:r>
            <a:r>
              <a:rPr lang="en-US" dirty="0" smtClean="0"/>
              <a:t>: Asus Laptop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sz="2000" b="1" dirty="0"/>
              <a:t>Asus X551MA - 15.6" Laptop - 4GB Memory - 500GB Hard Drive </a:t>
            </a:r>
            <a:r>
              <a:rPr lang="en-US" sz="2000" b="1" dirty="0" smtClean="0"/>
              <a:t>– Black.</a:t>
            </a:r>
          </a:p>
          <a:p>
            <a:r>
              <a:rPr lang="en-US" sz="2000" b="1" dirty="0" smtClean="0"/>
              <a:t>Price: $ 261</a:t>
            </a:r>
          </a:p>
          <a:p>
            <a:r>
              <a:rPr lang="en-US" sz="2000" b="1" dirty="0" smtClean="0"/>
              <a:t>Why is it wise?</a:t>
            </a:r>
          </a:p>
          <a:p>
            <a:r>
              <a:rPr lang="en-US" sz="2000" b="1" dirty="0" smtClean="0"/>
              <a:t>This is less expensive than the other one.</a:t>
            </a:r>
          </a:p>
          <a:p>
            <a:r>
              <a:rPr lang="en-US" sz="2000" b="1" dirty="0" smtClean="0"/>
              <a:t>Even if it’s cheap it have the same quality and made from same brand.</a:t>
            </a:r>
          </a:p>
          <a:p>
            <a:endParaRPr lang="en-US" sz="2000" b="1" dirty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4129216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519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597</TotalTime>
  <Words>1008</Words>
  <Application>Microsoft Office PowerPoint</Application>
  <PresentationFormat>On-screen Show (4:3)</PresentationFormat>
  <Paragraphs>142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Oriel</vt:lpstr>
      <vt:lpstr>WISE Buyer  versus  Conspicuous Consumer</vt:lpstr>
      <vt:lpstr>Conspicuous Buy: IPad Air</vt:lpstr>
      <vt:lpstr>Wise Buy: Samsung Galaxy</vt:lpstr>
      <vt:lpstr>Conspicuous Buy: Jordan Men's Air Jordan 7 Retro Basketball Shoe  </vt:lpstr>
      <vt:lpstr>Wise Buy:  Jordan Air Incline Basketball Shoe</vt:lpstr>
      <vt:lpstr>Conspicuous Buy: High Heels </vt:lpstr>
      <vt:lpstr>Wise Buy: Crystal Beaded Women's High Heels </vt:lpstr>
      <vt:lpstr>Conspicuous Buy: Asus Laptop </vt:lpstr>
      <vt:lpstr>Wise Buy: Asus Laptop </vt:lpstr>
      <vt:lpstr>Conspicuous Buy: Nail Dryer</vt:lpstr>
      <vt:lpstr>Wise Buy: Nail Dryer</vt:lpstr>
      <vt:lpstr>Conspicuous Buy: Women Purse </vt:lpstr>
      <vt:lpstr>Wise Buy: Leather women  purse</vt:lpstr>
      <vt:lpstr>Conspicuous Buy: Prom Dress </vt:lpstr>
      <vt:lpstr>Wise Buy: Prom Dress</vt:lpstr>
      <vt:lpstr>Conspicuous Buy: King Bed</vt:lpstr>
      <vt:lpstr>Wise Buy: Queen size Bed</vt:lpstr>
      <vt:lpstr>Conspicuous Buy: Sunglasses </vt:lpstr>
      <vt:lpstr>Wise Buy: Women Sunglasses </vt:lpstr>
      <vt:lpstr>Conspicuous Buy: Perfume</vt:lpstr>
      <vt:lpstr>Wise Buy: Perfume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WISE Buyer  versus  Conspicuous Consumer</dc:title>
  <dc:creator>user</dc:creator>
  <cp:lastModifiedBy>student</cp:lastModifiedBy>
  <cp:revision>33</cp:revision>
  <dcterms:created xsi:type="dcterms:W3CDTF">2015-07-22T13:00:23Z</dcterms:created>
  <dcterms:modified xsi:type="dcterms:W3CDTF">2015-07-29T15:21:06Z</dcterms:modified>
</cp:coreProperties>
</file>