
<file path=[Content_Types].xml><?xml version="1.0" encoding="utf-8"?>
<Types xmlns="http://schemas.openxmlformats.org/package/2006/content-types">
  <Default Extension="png" ContentType="image/png"/>
  <Default Extension="k" ContentType="image/gi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4F62F72-002F-4C92-A8A4-162ED88E9724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E4D4D55-32F9-4E6C-8BB9-BD044A3C5B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k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latin typeface="Georgia" panose="02040502050405020303" pitchFamily="18" charset="0"/>
              </a:rPr>
              <a:t>BY Rahel Kindya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Financial Goals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" y="3581224"/>
            <a:ext cx="5651790" cy="3276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42" y="321501"/>
            <a:ext cx="245456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95400"/>
            <a:ext cx="8229600" cy="34591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eorgia" panose="02040502050405020303" pitchFamily="18" charset="0"/>
              </a:rPr>
              <a:t>My name is Rahel Kindya.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Georgia" panose="02040502050405020303" pitchFamily="18" charset="0"/>
              </a:rPr>
              <a:t>I’m 16 years old after 30 years I’ll be </a:t>
            </a:r>
            <a:r>
              <a:rPr lang="en-US" sz="2400" dirty="0" smtClean="0">
                <a:latin typeface="Georgia" panose="02040502050405020303" pitchFamily="18" charset="0"/>
              </a:rPr>
              <a:t>46 years old, married </a:t>
            </a:r>
            <a:r>
              <a:rPr lang="en-US" sz="2400" dirty="0" smtClean="0">
                <a:latin typeface="Georgia" panose="02040502050405020303" pitchFamily="18" charset="0"/>
              </a:rPr>
              <a:t>and have my own family.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676" y="2743200"/>
            <a:ext cx="5419344" cy="3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35901"/>
            <a:ext cx="8385132" cy="5638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Georgia" panose="02040502050405020303" pitchFamily="18" charset="0"/>
              </a:rPr>
              <a:t>I want to be a lawyer.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/>
              <a:t>I </a:t>
            </a:r>
            <a:r>
              <a:rPr lang="en-US" sz="2200" dirty="0" smtClean="0">
                <a:latin typeface="Georgia" panose="02040502050405020303" pitchFamily="18" charset="0"/>
              </a:rPr>
              <a:t>want this career because since I was kid everything relates to law sounds very interesting to me. </a:t>
            </a:r>
            <a:r>
              <a:rPr lang="en-US" sz="2200" dirty="0">
                <a:latin typeface="Georgia" panose="02040502050405020303" pitchFamily="18" charset="0"/>
              </a:rPr>
              <a:t>Lawyers are in a unique position to help individuals, groups and organizations with their legal </a:t>
            </a:r>
            <a:r>
              <a:rPr lang="en-US" sz="2200" dirty="0" smtClean="0">
                <a:latin typeface="Georgia" panose="02040502050405020303" pitchFamily="18" charset="0"/>
              </a:rPr>
              <a:t>problems.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Georgia" panose="02040502050405020303" pitchFamily="18" charset="0"/>
              </a:rPr>
              <a:t>According to the </a:t>
            </a:r>
            <a:r>
              <a:rPr lang="en-US" sz="2200" dirty="0">
                <a:latin typeface="Georgia" panose="02040502050405020303" pitchFamily="18" charset="0"/>
              </a:rPr>
              <a:t>Bureau of Labor Statistics  lawyers </a:t>
            </a:r>
            <a:r>
              <a:rPr lang="en-US" sz="2200" dirty="0" smtClean="0">
                <a:latin typeface="Georgia" panose="02040502050405020303" pitchFamily="18" charset="0"/>
              </a:rPr>
              <a:t>earn an </a:t>
            </a:r>
            <a:r>
              <a:rPr lang="en-US" sz="2200" dirty="0">
                <a:latin typeface="Georgia" panose="02040502050405020303" pitchFamily="18" charset="0"/>
              </a:rPr>
              <a:t>average salary of </a:t>
            </a:r>
            <a:r>
              <a:rPr lang="en-US" sz="2200" b="1" dirty="0">
                <a:latin typeface="Georgia" panose="02040502050405020303" pitchFamily="18" charset="0"/>
              </a:rPr>
              <a:t>$130,490</a:t>
            </a:r>
            <a:r>
              <a:rPr lang="en-US" sz="2200" dirty="0">
                <a:latin typeface="Georgia" panose="02040502050405020303" pitchFamily="18" charset="0"/>
              </a:rPr>
              <a:t> a year, or </a:t>
            </a:r>
            <a:r>
              <a:rPr lang="en-US" sz="2200" b="1" dirty="0">
                <a:latin typeface="Georgia" panose="02040502050405020303" pitchFamily="18" charset="0"/>
              </a:rPr>
              <a:t>$62.74</a:t>
            </a:r>
            <a:r>
              <a:rPr lang="en-US" sz="2200" dirty="0">
                <a:latin typeface="Georgia" panose="02040502050405020303" pitchFamily="18" charset="0"/>
              </a:rPr>
              <a:t> per </a:t>
            </a:r>
            <a:r>
              <a:rPr lang="en-US" sz="2200" dirty="0" smtClean="0">
                <a:latin typeface="Georgia" panose="02040502050405020303" pitchFamily="18" charset="0"/>
              </a:rPr>
              <a:t>hour.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Long-Term Career Goal</a:t>
            </a:r>
            <a:endParaRPr lang="en-US" sz="40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86200"/>
            <a:ext cx="3488893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97" y="3886200"/>
            <a:ext cx="3962400" cy="24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579120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I will buy a house.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I would like to live in Kamilo, Hawaii.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Home price $800,000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Down payment 20%= 17,500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Loan type= 30 year fixed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dirty="0"/>
              <a:t>Principal and </a:t>
            </a:r>
            <a:r>
              <a:rPr lang="en-US" dirty="0" smtClean="0"/>
              <a:t>interest= $2,700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dirty="0" smtClean="0"/>
              <a:t>Home insurance=$ 270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dirty="0" smtClean="0"/>
              <a:t>Property tax= $ 680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dirty="0" smtClean="0"/>
              <a:t>       Monthly payment= $4,529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219200"/>
          </a:xfrm>
          <a:effectLst>
            <a:softEdge rad="127000"/>
          </a:effectLst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Long-Term House goals</a:t>
            </a:r>
            <a:endParaRPr lang="en-US" sz="4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9" t="-3645" r="4961" b="-3645"/>
          <a:stretch/>
        </p:blipFill>
        <p:spPr>
          <a:xfrm>
            <a:off x="6477000" y="1219199"/>
            <a:ext cx="2667000" cy="301942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27" y="4387175"/>
            <a:ext cx="2667000" cy="216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187255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109015"/>
            <a:ext cx="2694839" cy="182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2394967" cy="29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76400"/>
            <a:ext cx="8686800" cy="460857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I would like to travel to South Korea with my family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South Korea is a country that filled with incredible culture, awesome people who shows respect, beautiful beaches and it’s easy to get healthy food by cheap price.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The price will be expensive since I’m traveling with my family. It will be around $15,000.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57200"/>
            <a:ext cx="4572000" cy="9906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Long-Term Goal TRAVEL</a:t>
            </a:r>
            <a:endParaRPr lang="en-US" sz="32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26" y="3937087"/>
            <a:ext cx="26670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87"/>
            <a:ext cx="266700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239" y="3937088"/>
            <a:ext cx="3658047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Georgia" panose="02040502050405020303" pitchFamily="18" charset="0"/>
              </a:rPr>
              <a:t>Since it’s very important to own a car in US, I have a plan to buy a car.</a:t>
            </a:r>
            <a:endParaRPr lang="en-US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Georgia" panose="02040502050405020303" pitchFamily="18" charset="0"/>
              </a:rPr>
              <a:t>It’s important to own a car </a:t>
            </a:r>
            <a:r>
              <a:rPr lang="en-US" dirty="0" smtClean="0">
                <a:latin typeface="Georgia" panose="02040502050405020303" pitchFamily="18" charset="0"/>
              </a:rPr>
              <a:t>because </a:t>
            </a:r>
            <a:r>
              <a:rPr lang="en-US" dirty="0" smtClean="0">
                <a:latin typeface="Georgia" panose="02040502050405020303" pitchFamily="18" charset="0"/>
              </a:rPr>
              <a:t>you don’t have</a:t>
            </a:r>
            <a:r>
              <a:rPr lang="en-US" dirty="0">
                <a:latin typeface="Georgia" panose="02040502050405020303" pitchFamily="18" charset="0"/>
              </a:rPr>
              <a:t> to rely on anyone else or public </a:t>
            </a:r>
            <a:r>
              <a:rPr lang="en-US" dirty="0" smtClean="0">
                <a:latin typeface="Georgia" panose="02040502050405020303" pitchFamily="18" charset="0"/>
              </a:rPr>
              <a:t>transport. You are able </a:t>
            </a:r>
            <a:r>
              <a:rPr lang="en-US" dirty="0">
                <a:latin typeface="Georgia" panose="02040502050405020303" pitchFamily="18" charset="0"/>
              </a:rPr>
              <a:t>to go wherever you want whenever you </a:t>
            </a:r>
            <a:r>
              <a:rPr lang="en-US" dirty="0" smtClean="0">
                <a:latin typeface="Georgia" panose="02040502050405020303" pitchFamily="18" charset="0"/>
              </a:rPr>
              <a:t>want.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This Jeep </a:t>
            </a:r>
            <a:r>
              <a:rPr lang="en-US" dirty="0" smtClean="0">
                <a:latin typeface="Georgia" panose="02040502050405020303" pitchFamily="18" charset="0"/>
              </a:rPr>
              <a:t>Wrangler cost around </a:t>
            </a:r>
            <a:r>
              <a:rPr lang="en-US" dirty="0">
                <a:latin typeface="Georgia" panose="02040502050405020303" pitchFamily="18" charset="0"/>
              </a:rPr>
              <a:t> $</a:t>
            </a:r>
            <a:r>
              <a:rPr lang="en-US" dirty="0" smtClean="0">
                <a:latin typeface="Georgia" panose="02040502050405020303" pitchFamily="18" charset="0"/>
              </a:rPr>
              <a:t>22,995.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70104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Long-Term Goal CAR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15" y="3733800"/>
            <a:ext cx="4876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Georgia" panose="02040502050405020303" pitchFamily="18" charset="0"/>
              </a:rPr>
              <a:t>I have plan to raise the amount of assets that I have now so I will purchase goods and services in varies places like back home.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>
                <a:latin typeface="Georgia" panose="02040502050405020303" pitchFamily="18" charset="0"/>
              </a:rPr>
              <a:t>D</a:t>
            </a:r>
            <a:r>
              <a:rPr lang="en-US" dirty="0" smtClean="0">
                <a:latin typeface="Georgia" panose="02040502050405020303" pitchFamily="18" charset="0"/>
              </a:rPr>
              <a:t>iversification </a:t>
            </a:r>
            <a:r>
              <a:rPr lang="en-US" dirty="0">
                <a:latin typeface="Georgia" panose="02040502050405020303" pitchFamily="18" charset="0"/>
              </a:rPr>
              <a:t>of </a:t>
            </a:r>
            <a:r>
              <a:rPr lang="en-US" dirty="0" smtClean="0">
                <a:latin typeface="Georgia" panose="02040502050405020303" pitchFamily="18" charset="0"/>
              </a:rPr>
              <a:t>my assets </a:t>
            </a:r>
            <a:r>
              <a:rPr lang="en-US" dirty="0">
                <a:latin typeface="Georgia" panose="02040502050405020303" pitchFamily="18" charset="0"/>
              </a:rPr>
              <a:t>is an important part of financial planning</a:t>
            </a:r>
            <a:r>
              <a:rPr lang="en-US" dirty="0" smtClean="0">
                <a:latin typeface="Georgia" panose="02040502050405020303" pitchFamily="18" charset="0"/>
              </a:rPr>
              <a:t>. It’s a best way to be profitable.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latin typeface="Georgia" panose="02040502050405020303" pitchFamily="18" charset="0"/>
              </a:rPr>
              <a:t>I don’t exactly know how much it will cost but my plan is to buy a product when it’s on equilibrium point {perfect price} and sell it when the price is high so I could get profit.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5720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eorgia" panose="02040502050405020303" pitchFamily="18" charset="0"/>
              </a:rPr>
              <a:t>Long-Term Goal Diversification 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038600"/>
            <a:ext cx="2857500" cy="238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3363140" cy="2389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4038600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608576"/>
          </a:xfrm>
        </p:spPr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I am planning to earn a lot of money by doing as </a:t>
            </a:r>
            <a:r>
              <a:rPr lang="en-US" dirty="0" smtClean="0">
                <a:latin typeface="Georgia" panose="02040502050405020303" pitchFamily="18" charset="0"/>
              </a:rPr>
              <a:t>many job as I can. I also have a plan </a:t>
            </a:r>
            <a:r>
              <a:rPr lang="en-US" dirty="0" smtClean="0">
                <a:latin typeface="Georgia" panose="02040502050405020303" pitchFamily="18" charset="0"/>
              </a:rPr>
              <a:t>to save money from my income. Budgeting my personal finance will help me to use my money wisely and save my money. </a:t>
            </a:r>
            <a:r>
              <a:rPr lang="en-US" dirty="0">
                <a:latin typeface="Georgia" panose="02040502050405020303" pitchFamily="18" charset="0"/>
              </a:rPr>
              <a:t>I</a:t>
            </a:r>
            <a:r>
              <a:rPr lang="en-US" dirty="0" smtClean="0">
                <a:latin typeface="Georgia" panose="02040502050405020303" pitchFamily="18" charset="0"/>
              </a:rPr>
              <a:t>t </a:t>
            </a:r>
            <a:r>
              <a:rPr lang="en-US" dirty="0">
                <a:latin typeface="Georgia" panose="02040502050405020303" pitchFamily="18" charset="0"/>
              </a:rPr>
              <a:t>can take </a:t>
            </a:r>
            <a:r>
              <a:rPr lang="en-US" b="1" dirty="0" smtClean="0">
                <a:latin typeface="Georgia" panose="02040502050405020303" pitchFamily="18" charset="0"/>
              </a:rPr>
              <a:t>7-8 years </a:t>
            </a:r>
            <a:r>
              <a:rPr lang="en-US" dirty="0">
                <a:latin typeface="Georgia" panose="02040502050405020303" pitchFamily="18" charset="0"/>
              </a:rPr>
              <a:t> to become a lawyer. After obtaining a four year bachelors degree </a:t>
            </a:r>
            <a:r>
              <a:rPr lang="en-US" dirty="0" smtClean="0">
                <a:latin typeface="Georgia" panose="02040502050405020303" pitchFamily="18" charset="0"/>
              </a:rPr>
              <a:t>I can </a:t>
            </a:r>
            <a:r>
              <a:rPr lang="en-US" dirty="0">
                <a:latin typeface="Georgia" panose="02040502050405020303" pitchFamily="18" charset="0"/>
              </a:rPr>
              <a:t>enroll in a law school that will take 3-</a:t>
            </a:r>
            <a:r>
              <a:rPr lang="en-US" b="1" dirty="0">
                <a:latin typeface="Georgia" panose="02040502050405020303" pitchFamily="18" charset="0"/>
              </a:rPr>
              <a:t>4 years</a:t>
            </a:r>
            <a:r>
              <a:rPr lang="en-US" dirty="0" smtClean="0">
                <a:latin typeface="Georgia" panose="02040502050405020303" pitchFamily="18" charset="0"/>
              </a:rPr>
              <a:t>. I am not sure how much money  I will spend. But I have to spend money for  utilities but other than that I will not spend too much money by purchasing goods that I can’t afford.    </a:t>
            </a:r>
            <a:r>
              <a:rPr lang="en-US" dirty="0"/>
              <a:t> 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Long Term Goals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4109663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610623"/>
            <a:ext cx="3886200" cy="22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229600" cy="4075176"/>
          </a:xfrm>
        </p:spPr>
        <p:txBody>
          <a:bodyPr/>
          <a:lstStyle/>
          <a:p>
            <a:pPr algn="just"/>
            <a:r>
              <a:rPr lang="en-US" b="1" dirty="0" smtClean="0"/>
              <a:t>I started accomplishing my long-term goals by: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/>
              <a:t>Challenging myself by taking AP/ honor  classes.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/>
              <a:t>Visualizing </a:t>
            </a:r>
            <a:r>
              <a:rPr lang="en-US" b="1" dirty="0"/>
              <a:t>achieving </a:t>
            </a:r>
            <a:r>
              <a:rPr lang="en-US" b="1" dirty="0" smtClean="0"/>
              <a:t>my </a:t>
            </a:r>
            <a:r>
              <a:rPr lang="en-US" b="1" dirty="0"/>
              <a:t>goal</a:t>
            </a:r>
            <a:r>
              <a:rPr lang="en-US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/>
              <a:t>Asking </a:t>
            </a:r>
            <a:r>
              <a:rPr lang="en-US" b="1" dirty="0"/>
              <a:t>for </a:t>
            </a:r>
            <a:r>
              <a:rPr lang="en-US" b="1" dirty="0" smtClean="0"/>
              <a:t>guidance from parents, teachers and counselor.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/>
              <a:t>Identifying  </a:t>
            </a:r>
            <a:r>
              <a:rPr lang="en-US" b="1" dirty="0"/>
              <a:t>possible obstacles</a:t>
            </a:r>
            <a:r>
              <a:rPr lang="en-US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/>
              <a:t>Prioritizing the things needs to be done first.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dirty="0"/>
              <a:t> </a:t>
            </a:r>
            <a:r>
              <a:rPr lang="en-US" b="1" dirty="0" smtClean="0"/>
              <a:t>Keeping </a:t>
            </a:r>
            <a:r>
              <a:rPr lang="en-US" b="1" dirty="0"/>
              <a:t>a list.</a:t>
            </a:r>
            <a:r>
              <a:rPr lang="en-US" dirty="0"/>
              <a:t> </a:t>
            </a:r>
            <a:endParaRPr lang="en-US" dirty="0" smtClean="0"/>
          </a:p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 I accomplish my Long-Term goals?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3214"/>
            <a:ext cx="4546948" cy="2726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9035"/>
            <a:ext cx="4576175" cy="230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3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626</TotalTime>
  <Words>435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Financial Goals</vt:lpstr>
      <vt:lpstr>PowerPoint Presentation</vt:lpstr>
      <vt:lpstr>Long-Term Career Goal</vt:lpstr>
      <vt:lpstr>Long-Term House goals</vt:lpstr>
      <vt:lpstr>Long-Term Goal TRAVEL</vt:lpstr>
      <vt:lpstr>Long-Term Goal CAR</vt:lpstr>
      <vt:lpstr>Long-Term Goal Diversification </vt:lpstr>
      <vt:lpstr>Summary of Long Term Goals</vt:lpstr>
      <vt:lpstr>How do I accomplish my Long-Term goals?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Long-Term Goals</dc:title>
  <dc:creator>user</dc:creator>
  <cp:lastModifiedBy>nunu</cp:lastModifiedBy>
  <cp:revision>34</cp:revision>
  <dcterms:created xsi:type="dcterms:W3CDTF">2015-07-21T11:58:29Z</dcterms:created>
  <dcterms:modified xsi:type="dcterms:W3CDTF">2015-07-27T11:59:34Z</dcterms:modified>
</cp:coreProperties>
</file>