
<file path=[Content_Types].xml><?xml version="1.0" encoding="utf-8"?>
<Types xmlns="http://schemas.openxmlformats.org/package/2006/content-types">
  <Default Extension="png" ContentType="image/png"/>
  <Default Extension="tmp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1" autoAdjust="0"/>
  </p:normalViewPr>
  <p:slideViewPr>
    <p:cSldViewPr>
      <p:cViewPr>
        <p:scale>
          <a:sx n="76" d="100"/>
          <a:sy n="76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Rahel Kindya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Credit Card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low Interest Credit cards.</a:t>
            </a:r>
          </a:p>
          <a:p>
            <a:r>
              <a:rPr lang="en-US" dirty="0" smtClean="0"/>
              <a:t>Annual Fee: $0</a:t>
            </a:r>
          </a:p>
          <a:p>
            <a:r>
              <a:rPr lang="en-US" dirty="0" smtClean="0"/>
              <a:t>Rewards: 0%</a:t>
            </a:r>
          </a:p>
          <a:p>
            <a:r>
              <a:rPr lang="en-US" dirty="0" smtClean="0"/>
              <a:t>APR: 10.9%</a:t>
            </a:r>
          </a:p>
          <a:p>
            <a:r>
              <a:rPr lang="en-US" dirty="0" smtClean="0"/>
              <a:t> </a:t>
            </a:r>
            <a:r>
              <a:rPr lang="en-US" dirty="0"/>
              <a:t>Introductory APR: Purchase: 3.90% for 6 months, transfer: </a:t>
            </a:r>
            <a:r>
              <a:rPr lang="en-US" dirty="0" smtClean="0"/>
              <a:t>None.</a:t>
            </a:r>
          </a:p>
          <a:p>
            <a:r>
              <a:rPr lang="en-US" dirty="0" smtClean="0"/>
              <a:t> </a:t>
            </a:r>
            <a:r>
              <a:rPr lang="en-US" dirty="0"/>
              <a:t>BALANCE TRANSFER: N/A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Why would you want this card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Because it qualify with average credit and no annual fee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Somerset Trust Company Community Visa </a:t>
            </a:r>
            <a:r>
              <a:rPr lang="en-US" dirty="0" smtClean="0">
                <a:effectLst/>
              </a:rPr>
              <a:t>Gold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505" y="914400"/>
            <a:ext cx="3345366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7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87044"/>
            <a:ext cx="54102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This is a REWARDS CARD</a:t>
            </a:r>
          </a:p>
          <a:p>
            <a:r>
              <a:rPr lang="en-US" sz="2000" dirty="0" smtClean="0"/>
              <a:t>Annual Fee: you pay $95 a year, but the first year is free	</a:t>
            </a:r>
          </a:p>
          <a:p>
            <a:r>
              <a:rPr lang="en-US" sz="2000" dirty="0" smtClean="0"/>
              <a:t>Rewards: 1 point per dollar</a:t>
            </a:r>
          </a:p>
          <a:p>
            <a:r>
              <a:rPr lang="en-US" sz="2000" dirty="0" smtClean="0"/>
              <a:t>APR: Variable %14-23</a:t>
            </a:r>
          </a:p>
          <a:p>
            <a:r>
              <a:rPr lang="en-US" sz="2000" dirty="0" smtClean="0"/>
              <a:t>Introductory APR:  N/A</a:t>
            </a:r>
          </a:p>
          <a:p>
            <a:r>
              <a:rPr lang="en-US" sz="2000" dirty="0" smtClean="0"/>
              <a:t>BALANCE TRANSFER: </a:t>
            </a:r>
            <a:r>
              <a:rPr lang="en-US" sz="2000" dirty="0" smtClean="0"/>
              <a:t>N/A</a:t>
            </a:r>
            <a:endParaRPr lang="en-US" sz="2000" dirty="0" smtClean="0"/>
          </a:p>
          <a:p>
            <a:r>
              <a:rPr lang="en-US" sz="2000" dirty="0" smtClean="0"/>
              <a:t>Why would you want this card?  </a:t>
            </a:r>
          </a:p>
          <a:p>
            <a:pPr marL="41148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This card offers you good points for making purchases. It’s a good rewards card. However, there is a fee and the interest rate is high.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CITI THANK YOU PREMIER CARD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362200"/>
            <a:ext cx="3642170" cy="205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1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reward card.</a:t>
            </a:r>
          </a:p>
          <a:p>
            <a:r>
              <a:rPr lang="en-US" dirty="0" smtClean="0"/>
              <a:t>Annual fee: you pay $95 a year but the first year is free.</a:t>
            </a:r>
          </a:p>
          <a:p>
            <a:r>
              <a:rPr lang="en-US" dirty="0" smtClean="0"/>
              <a:t>Rewards: 1.00%</a:t>
            </a:r>
          </a:p>
          <a:p>
            <a:r>
              <a:rPr lang="en-US" dirty="0" smtClean="0"/>
              <a:t>APR: 15.99% Variables</a:t>
            </a:r>
          </a:p>
          <a:p>
            <a:r>
              <a:rPr lang="en-US" dirty="0" smtClean="0"/>
              <a:t>Introductory APR: N/A</a:t>
            </a:r>
          </a:p>
          <a:p>
            <a:r>
              <a:rPr lang="en-US" dirty="0" smtClean="0"/>
              <a:t>Balance Transfer: N/A</a:t>
            </a:r>
          </a:p>
          <a:p>
            <a:r>
              <a:rPr lang="en-US" dirty="0" smtClean="0"/>
              <a:t>Why would you want this card?</a:t>
            </a:r>
          </a:p>
          <a:p>
            <a:r>
              <a:rPr lang="en-US" dirty="0"/>
              <a:t>A large sign-up bonus</a:t>
            </a:r>
          </a:p>
          <a:p>
            <a:r>
              <a:rPr lang="en-US" dirty="0"/>
              <a:t>No foreign transaction fee</a:t>
            </a:r>
          </a:p>
          <a:p>
            <a:r>
              <a:rPr lang="en-US" dirty="0"/>
              <a:t>Cool factor - metal card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Chase Sapphire Preferred</a:t>
            </a:r>
            <a:r>
              <a:rPr lang="en-US" baseline="30000" dirty="0">
                <a:effectLst/>
              </a:rPr>
              <a:t>®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Card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90800"/>
            <a:ext cx="3584373" cy="229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48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This is </a:t>
            </a:r>
            <a:r>
              <a:rPr lang="en-US" dirty="0"/>
              <a:t>Cash Back Credit Cards</a:t>
            </a:r>
          </a:p>
          <a:p>
            <a:r>
              <a:rPr lang="en-US" dirty="0" smtClean="0"/>
              <a:t>Annual Fee = $75</a:t>
            </a:r>
          </a:p>
          <a:p>
            <a:r>
              <a:rPr lang="en-US" dirty="0" smtClean="0"/>
              <a:t>Rewards = 1.0%</a:t>
            </a:r>
          </a:p>
          <a:p>
            <a:r>
              <a:rPr lang="en-US" dirty="0" smtClean="0"/>
              <a:t>APR: 12.99-21.99%</a:t>
            </a:r>
          </a:p>
          <a:p>
            <a:r>
              <a:rPr lang="en-US" dirty="0" smtClean="0"/>
              <a:t>Introductory APR: </a:t>
            </a:r>
            <a:r>
              <a:rPr lang="en-US" dirty="0"/>
              <a:t>0% intro APR on purchases and balance transfers for 15 </a:t>
            </a:r>
            <a:r>
              <a:rPr lang="en-US" dirty="0" smtClean="0"/>
              <a:t>months.</a:t>
            </a:r>
          </a:p>
          <a:p>
            <a:r>
              <a:rPr lang="en-US" dirty="0" smtClean="0"/>
              <a:t>Balance Transfer: N/A</a:t>
            </a:r>
          </a:p>
          <a:p>
            <a:r>
              <a:rPr lang="en-US" dirty="0" smtClean="0"/>
              <a:t>Why would you want this card?</a:t>
            </a:r>
          </a:p>
          <a:p>
            <a:r>
              <a:rPr lang="en-US" dirty="0" smtClean="0"/>
              <a:t>It has </a:t>
            </a:r>
            <a:r>
              <a:rPr lang="en-US" dirty="0"/>
              <a:t>Hassle-free cash back: no enrollment required, the same great reward categories year-round.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effectLst/>
              </a:rPr>
              <a:t>Blue Cash Preferred® Card from American </a:t>
            </a:r>
            <a:r>
              <a:rPr lang="en-US" sz="4000" dirty="0" smtClean="0">
                <a:effectLst/>
              </a:rPr>
              <a:t>Express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066800"/>
            <a:ext cx="3276600" cy="206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a Balance Transfer Credit card.</a:t>
            </a:r>
          </a:p>
          <a:p>
            <a:r>
              <a:rPr lang="en-US" dirty="0" smtClean="0"/>
              <a:t>Annual Fee: $0</a:t>
            </a:r>
          </a:p>
          <a:p>
            <a:r>
              <a:rPr lang="en-US" dirty="0" smtClean="0"/>
              <a:t>Rewards: 0%</a:t>
            </a:r>
          </a:p>
          <a:p>
            <a:r>
              <a:rPr lang="en-US" dirty="0" smtClean="0"/>
              <a:t>APR: 9.9-17%</a:t>
            </a:r>
          </a:p>
          <a:p>
            <a:r>
              <a:rPr lang="en-US" dirty="0" smtClean="0"/>
              <a:t>Introductory APR:</a:t>
            </a:r>
          </a:p>
          <a:p>
            <a:r>
              <a:rPr lang="en-US" dirty="0"/>
              <a:t>Purchase: 0% for 12 </a:t>
            </a:r>
            <a:r>
              <a:rPr lang="en-US" dirty="0" smtClean="0"/>
              <a:t>months.</a:t>
            </a:r>
          </a:p>
          <a:p>
            <a:r>
              <a:rPr lang="en-US" dirty="0" smtClean="0"/>
              <a:t>Transfer</a:t>
            </a:r>
            <a:r>
              <a:rPr lang="en-US" dirty="0"/>
              <a:t>: 0% for 12 </a:t>
            </a:r>
            <a:r>
              <a:rPr lang="en-US" dirty="0" smtClean="0"/>
              <a:t>months.</a:t>
            </a:r>
          </a:p>
          <a:p>
            <a:r>
              <a:rPr lang="en-US" dirty="0" smtClean="0"/>
              <a:t>Balance Transfer: N/A</a:t>
            </a:r>
          </a:p>
          <a:p>
            <a:r>
              <a:rPr lang="en-US" dirty="0" smtClean="0"/>
              <a:t>Why would you want this card?</a:t>
            </a:r>
          </a:p>
          <a:p>
            <a:r>
              <a:rPr lang="en-US" dirty="0" smtClean="0"/>
              <a:t> </a:t>
            </a:r>
            <a:r>
              <a:rPr lang="en-US" dirty="0"/>
              <a:t>No annual fee</a:t>
            </a:r>
          </a:p>
          <a:p>
            <a:r>
              <a:rPr lang="en-US" dirty="0"/>
              <a:t>0% for 12 </a:t>
            </a:r>
            <a:r>
              <a:rPr lang="en-US" dirty="0" smtClean="0"/>
              <a:t>months on </a:t>
            </a:r>
            <a:r>
              <a:rPr lang="en-US" dirty="0"/>
              <a:t>transfers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Union Bank Platinum Edition Visa </a:t>
            </a:r>
            <a:r>
              <a:rPr lang="en-US" dirty="0" smtClean="0">
                <a:effectLst/>
              </a:rPr>
              <a:t>Card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057400"/>
            <a:ext cx="3360615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64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travel credit card.</a:t>
            </a:r>
          </a:p>
          <a:p>
            <a:r>
              <a:rPr lang="en-US" dirty="0" smtClean="0"/>
              <a:t>Annual fee: 0% the first year, then $45.</a:t>
            </a:r>
          </a:p>
          <a:p>
            <a:r>
              <a:rPr lang="en-US" dirty="0" smtClean="0"/>
              <a:t>Rewards: 1.0%</a:t>
            </a:r>
          </a:p>
          <a:p>
            <a:r>
              <a:rPr lang="en-US" dirty="0" smtClean="0"/>
              <a:t>APR: 12.9-19.99%</a:t>
            </a:r>
          </a:p>
          <a:p>
            <a:r>
              <a:rPr lang="en-US" dirty="0" smtClean="0"/>
              <a:t>Introductory APR: N/A</a:t>
            </a:r>
          </a:p>
          <a:p>
            <a:r>
              <a:rPr lang="en-US" dirty="0" smtClean="0"/>
              <a:t>Balance transfer: N/A</a:t>
            </a:r>
          </a:p>
          <a:p>
            <a:r>
              <a:rPr lang="en-US" dirty="0"/>
              <a:t>Why would you want this card?</a:t>
            </a:r>
          </a:p>
          <a:p>
            <a:r>
              <a:rPr lang="en-US" dirty="0"/>
              <a:t>Earn 1 mile per $1 spent on </a:t>
            </a:r>
            <a:r>
              <a:rPr lang="en-US" dirty="0" smtClean="0"/>
              <a:t>purchases </a:t>
            </a:r>
          </a:p>
          <a:p>
            <a:r>
              <a:rPr lang="en-US" dirty="0" smtClean="0"/>
              <a:t>2,000 </a:t>
            </a:r>
            <a:r>
              <a:rPr lang="en-US" dirty="0"/>
              <a:t>Bonus Miles with annual </a:t>
            </a:r>
            <a:r>
              <a:rPr lang="en-US" dirty="0" smtClean="0"/>
              <a:t>renewal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US Bank LANPASS Visa </a:t>
            </a:r>
            <a:r>
              <a:rPr lang="en-US" dirty="0" smtClean="0">
                <a:effectLst/>
              </a:rPr>
              <a:t>Card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337170"/>
            <a:ext cx="3498285" cy="229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Zero percent credit Cards.</a:t>
            </a:r>
          </a:p>
          <a:p>
            <a:r>
              <a:rPr lang="en-US" dirty="0" smtClean="0"/>
              <a:t>Annual fee: 0%</a:t>
            </a:r>
          </a:p>
          <a:p>
            <a:r>
              <a:rPr lang="en-US" dirty="0" smtClean="0"/>
              <a:t>Rewards: 0%</a:t>
            </a:r>
          </a:p>
          <a:p>
            <a:r>
              <a:rPr lang="en-US" dirty="0" smtClean="0"/>
              <a:t>APR: 9.99-17.99%</a:t>
            </a:r>
          </a:p>
          <a:p>
            <a:r>
              <a:rPr lang="en-US" dirty="0" smtClean="0"/>
              <a:t>Introductory APR: Purchase 0% for one year, transfer 0% for 12 months.</a:t>
            </a:r>
          </a:p>
          <a:p>
            <a:r>
              <a:rPr lang="en-US" dirty="0" smtClean="0"/>
              <a:t>Balance Transfer: N/A</a:t>
            </a:r>
          </a:p>
          <a:p>
            <a:r>
              <a:rPr lang="en-US" dirty="0"/>
              <a:t>Why would you want this card?</a:t>
            </a:r>
          </a:p>
          <a:p>
            <a:r>
              <a:rPr lang="en-US" dirty="0" smtClean="0"/>
              <a:t>No annual fee.</a:t>
            </a:r>
          </a:p>
          <a:p>
            <a:r>
              <a:rPr lang="en-US" dirty="0" smtClean="0"/>
              <a:t>0% for 12 months on transfer.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First National Omaha Platinum Edition Visa </a:t>
            </a:r>
            <a:r>
              <a:rPr lang="en-US" dirty="0" smtClean="0">
                <a:effectLst/>
              </a:rPr>
              <a:t>Card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378" y="3733800"/>
            <a:ext cx="314832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42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student credit cards.</a:t>
            </a:r>
          </a:p>
          <a:p>
            <a:r>
              <a:rPr lang="en-US" dirty="0" smtClean="0"/>
              <a:t>Annual fee: $0</a:t>
            </a:r>
          </a:p>
          <a:p>
            <a:r>
              <a:rPr lang="en-US" dirty="0" smtClean="0"/>
              <a:t>Rewards: 1.25%</a:t>
            </a:r>
          </a:p>
          <a:p>
            <a:r>
              <a:rPr lang="en-US" dirty="0" smtClean="0"/>
              <a:t>APR: 19.8% Variable</a:t>
            </a:r>
          </a:p>
          <a:p>
            <a:r>
              <a:rPr lang="en-US" dirty="0" smtClean="0"/>
              <a:t>Introductory APR: N/A</a:t>
            </a:r>
          </a:p>
          <a:p>
            <a:r>
              <a:rPr lang="en-US" dirty="0" smtClean="0"/>
              <a:t>Balance transfer: N/A</a:t>
            </a:r>
          </a:p>
          <a:p>
            <a:r>
              <a:rPr lang="en-US" dirty="0"/>
              <a:t>Why would you want this card?</a:t>
            </a:r>
          </a:p>
          <a:p>
            <a:r>
              <a:rPr lang="en-US" dirty="0"/>
              <a:t>There’s no limit to the amount of cash back you can earn, and rewards don't </a:t>
            </a:r>
            <a:r>
              <a:rPr lang="en-US" dirty="0" smtClean="0"/>
              <a:t>expire.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Journey </a:t>
            </a:r>
            <a:r>
              <a:rPr lang="en-US" dirty="0">
                <a:effectLst/>
              </a:rPr>
              <a:t>Student Rewards from Capital </a:t>
            </a:r>
            <a:r>
              <a:rPr lang="en-US" dirty="0" smtClean="0">
                <a:effectLst/>
              </a:rPr>
              <a:t>One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57400"/>
            <a:ext cx="3672738" cy="231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This is a Business Credit cards.</a:t>
            </a:r>
          </a:p>
          <a:p>
            <a:r>
              <a:rPr lang="en-US" dirty="0" smtClean="0"/>
              <a:t>Annual Fee: 0% for the first year then, $95</a:t>
            </a:r>
          </a:p>
          <a:p>
            <a:r>
              <a:rPr lang="en-US" dirty="0" smtClean="0"/>
              <a:t>Rewards: 1.00%</a:t>
            </a:r>
          </a:p>
          <a:p>
            <a:r>
              <a:rPr lang="en-US" dirty="0" smtClean="0"/>
              <a:t>APR:</a:t>
            </a:r>
            <a:r>
              <a:rPr lang="en-US" dirty="0"/>
              <a:t> </a:t>
            </a:r>
            <a:r>
              <a:rPr lang="en-US" dirty="0" smtClean="0"/>
              <a:t>15.24% variable</a:t>
            </a:r>
          </a:p>
          <a:p>
            <a:r>
              <a:rPr lang="en-US" dirty="0" smtClean="0"/>
              <a:t>Introductory APR: N/A</a:t>
            </a:r>
          </a:p>
          <a:p>
            <a:r>
              <a:rPr lang="en-US" dirty="0" smtClean="0"/>
              <a:t>Balance transfer: N/A</a:t>
            </a:r>
          </a:p>
          <a:p>
            <a:r>
              <a:rPr lang="en-US" dirty="0"/>
              <a:t>Why would you want this card?</a:t>
            </a:r>
          </a:p>
          <a:p>
            <a:r>
              <a:rPr lang="en-US" dirty="0"/>
              <a:t>No foreign transaction </a:t>
            </a:r>
            <a:r>
              <a:rPr lang="en-US" dirty="0" smtClean="0"/>
              <a:t>fee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Ink </a:t>
            </a:r>
            <a:r>
              <a:rPr lang="en-US" dirty="0" smtClean="0">
                <a:effectLst/>
              </a:rPr>
              <a:t>Plus</a:t>
            </a:r>
            <a:r>
              <a:rPr lang="en-US" dirty="0">
                <a:effectLst/>
              </a:rPr>
              <a:t> Business Credit </a:t>
            </a:r>
            <a:r>
              <a:rPr lang="en-US" dirty="0" smtClean="0">
                <a:effectLst/>
              </a:rPr>
              <a:t>Card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362200"/>
            <a:ext cx="4007137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4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199</TotalTime>
  <Words>543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Credit Card Comparison</vt:lpstr>
      <vt:lpstr>CITI THANK YOU PREMIER CARD</vt:lpstr>
      <vt:lpstr>Chase Sapphire Preferred® Card</vt:lpstr>
      <vt:lpstr>Blue Cash Preferred® Card from American Express</vt:lpstr>
      <vt:lpstr>Union Bank Platinum Edition Visa Card</vt:lpstr>
      <vt:lpstr>US Bank LANPASS Visa Card</vt:lpstr>
      <vt:lpstr>First National Omaha Platinum Edition Visa Card</vt:lpstr>
      <vt:lpstr>Journey Student Rewards from Capital One</vt:lpstr>
      <vt:lpstr>Ink Plus Business Credit Card</vt:lpstr>
      <vt:lpstr>Somerset Trust Company Community Visa Gold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nunu</cp:lastModifiedBy>
  <cp:revision>14</cp:revision>
  <dcterms:created xsi:type="dcterms:W3CDTF">2015-07-28T11:21:36Z</dcterms:created>
  <dcterms:modified xsi:type="dcterms:W3CDTF">2015-07-29T15:40:05Z</dcterms:modified>
</cp:coreProperties>
</file>