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252084-A5E5-4E61-8E87-69E9A3288E60}" type="datetimeFigureOut">
              <a:rPr lang="en-US" smtClean="0"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4BF9A7-BA86-449D-BEE0-72DB59C3BE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Bodoni MT" panose="02070603080606020203" pitchFamily="18" charset="0"/>
              </a:rPr>
              <a:t>Country Profile </a:t>
            </a:r>
            <a:endParaRPr lang="en-US" sz="7200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i="0" dirty="0" smtClean="0">
                <a:solidFill>
                  <a:srgbClr val="C00000"/>
                </a:solidFill>
                <a:latin typeface="Bell MT" panose="02020503060305020303" pitchFamily="18" charset="0"/>
              </a:rPr>
              <a:t>By, Rahel Kindya</a:t>
            </a:r>
            <a:endParaRPr lang="en-US" sz="3200" b="1" i="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300" y="304800"/>
            <a:ext cx="4191000" cy="1447800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Elephant" panose="02020904090505020303" pitchFamily="18" charset="0"/>
              </a:rPr>
              <a:t>china</a:t>
            </a:r>
            <a:r>
              <a:rPr lang="en-US" dirty="0" smtClean="0"/>
              <a:t>                  </a:t>
            </a:r>
            <a:endParaRPr lang="en-US" sz="6000" dirty="0">
              <a:solidFill>
                <a:srgbClr val="FFC000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71800" cy="2415064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34554"/>
              </p:ext>
            </p:extLst>
          </p:nvPr>
        </p:nvGraphicFramePr>
        <p:xfrm>
          <a:off x="3962400" y="1676399"/>
          <a:ext cx="4114800" cy="2701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9400"/>
                <a:gridCol w="1295400"/>
              </a:tblGrid>
              <a:tr h="4078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Exports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96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Computers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9.9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66438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Broadcasting equipment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5.2</a:t>
                      </a:r>
                      <a:endParaRPr lang="en-US" dirty="0">
                        <a:latin typeface="Bernard MT Condensed" panose="02050806060905020404" pitchFamily="18" charset="0"/>
                        <a:ea typeface="Batang" panose="02030600000101010101" pitchFamily="18" charset="-127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96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Telephones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4.3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796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Office equipment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2.2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796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Integrated circuit 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2.0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41910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pperplate Gothic Bold" panose="020E0705020206020404" pitchFamily="34" charset="0"/>
              </a:rPr>
              <a:t>This is a profile of </a:t>
            </a:r>
            <a:r>
              <a:rPr lang="en-US" sz="2400" dirty="0" smtClean="0">
                <a:latin typeface="Copperplate Gothic Bold" panose="020E0705020206020404" pitchFamily="34" charset="0"/>
              </a:rPr>
              <a:t>China. </a:t>
            </a:r>
            <a:r>
              <a:rPr lang="en-US" sz="2400" dirty="0">
                <a:latin typeface="Copperplate Gothic Bold" panose="020E0705020206020404" pitchFamily="34" charset="0"/>
              </a:rPr>
              <a:t>It is the </a:t>
            </a:r>
            <a:r>
              <a:rPr lang="en-US" sz="2400" dirty="0" smtClean="0">
                <a:latin typeface="Copperplate Gothic Bold" panose="020E0705020206020404" pitchFamily="34" charset="0"/>
              </a:rPr>
              <a:t>richest </a:t>
            </a:r>
            <a:r>
              <a:rPr lang="en-US" sz="2400" dirty="0">
                <a:latin typeface="Copperplate Gothic Bold" panose="020E0705020206020404" pitchFamily="34" charset="0"/>
              </a:rPr>
              <a:t>country in the region of Central </a:t>
            </a:r>
            <a:r>
              <a:rPr lang="en-US" sz="2400" dirty="0" smtClean="0">
                <a:latin typeface="Copperplate Gothic Bold" panose="020E0705020206020404" pitchFamily="34" charset="0"/>
              </a:rPr>
              <a:t>Asia. </a:t>
            </a:r>
            <a:r>
              <a:rPr lang="en-US" sz="2400" dirty="0">
                <a:latin typeface="Copperplate Gothic Bold" panose="020E0705020206020404" pitchFamily="34" charset="0"/>
              </a:rPr>
              <a:t>The GDP of </a:t>
            </a:r>
            <a:r>
              <a:rPr lang="en-US" sz="2400" dirty="0" smtClean="0">
                <a:latin typeface="Copperplate Gothic Bold" panose="020E0705020206020404" pitchFamily="34" charset="0"/>
              </a:rPr>
              <a:t>China </a:t>
            </a:r>
            <a:r>
              <a:rPr lang="en-US" sz="2400" dirty="0">
                <a:latin typeface="Copperplate Gothic Bold" panose="020E0705020206020404" pitchFamily="34" charset="0"/>
              </a:rPr>
              <a:t>is approximately </a:t>
            </a:r>
            <a:r>
              <a:rPr lang="en-US" sz="2400" dirty="0" smtClean="0">
                <a:latin typeface="Copperplate Gothic Bold" panose="020E0705020206020404" pitchFamily="34" charset="0"/>
              </a:rPr>
              <a:t>18.976 trillion dollars </a:t>
            </a:r>
            <a:r>
              <a:rPr lang="en-US" sz="2400" dirty="0">
                <a:latin typeface="Copperplate Gothic Bold" panose="020E0705020206020404" pitchFamily="34" charset="0"/>
              </a:rPr>
              <a:t>per year.</a:t>
            </a:r>
          </a:p>
        </p:txBody>
      </p:sp>
    </p:spTree>
    <p:extLst>
      <p:ext uri="{BB962C8B-B14F-4D97-AF65-F5344CB8AC3E}">
        <p14:creationId xmlns:p14="http://schemas.microsoft.com/office/powerpoint/2010/main" val="1035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0" y="4572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</a:t>
            </a:r>
            <a:r>
              <a:rPr lang="en-US" dirty="0" smtClean="0">
                <a:latin typeface="Elephant" panose="02020904090505020303" pitchFamily="18" charset="0"/>
              </a:rPr>
              <a:t>JAPAN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675102"/>
            <a:ext cx="2750127" cy="2432771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25355"/>
              </p:ext>
            </p:extLst>
          </p:nvPr>
        </p:nvGraphicFramePr>
        <p:xfrm>
          <a:off x="3810000" y="1676400"/>
          <a:ext cx="4197927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5400"/>
                <a:gridCol w="1632527"/>
              </a:tblGrid>
              <a:tr h="4218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Exports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Cars 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13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Vehicle</a:t>
                      </a:r>
                      <a:r>
                        <a:rPr lang="en-US" baseline="0" dirty="0" smtClean="0">
                          <a:latin typeface="Elephant" panose="02020904090505020303" pitchFamily="18" charset="0"/>
                        </a:rPr>
                        <a:t> parts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5.3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Integrated</a:t>
                      </a:r>
                      <a:r>
                        <a:rPr lang="en-US" baseline="0" dirty="0" smtClean="0">
                          <a:latin typeface="Elephant" panose="02020904090505020303" pitchFamily="18" charset="0"/>
                        </a:rPr>
                        <a:t> circuit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2.4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3745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Industrial printers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2.2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Machine having specific</a:t>
                      </a:r>
                      <a:r>
                        <a:rPr lang="en-US" baseline="0" dirty="0" smtClean="0">
                          <a:latin typeface="Elephant" panose="02020904090505020303" pitchFamily="18" charset="0"/>
                        </a:rPr>
                        <a:t> role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1.7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2727" y="41148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Elephant" panose="02020904090505020303" pitchFamily="18" charset="0"/>
              </a:rPr>
              <a:t>This is a profile of </a:t>
            </a:r>
            <a:r>
              <a:rPr lang="en-US" sz="2400" dirty="0" smtClean="0">
                <a:latin typeface="Elephant" panose="02020904090505020303" pitchFamily="18" charset="0"/>
              </a:rPr>
              <a:t>Japan. It </a:t>
            </a:r>
            <a:r>
              <a:rPr lang="en-US" sz="2400" dirty="0">
                <a:latin typeface="Elephant" panose="02020904090505020303" pitchFamily="18" charset="0"/>
              </a:rPr>
              <a:t>is </a:t>
            </a:r>
            <a:r>
              <a:rPr lang="en-US" sz="2400" dirty="0" smtClean="0">
                <a:latin typeface="Elephant" panose="02020904090505020303" pitchFamily="18" charset="0"/>
              </a:rPr>
              <a:t>the 2</a:t>
            </a:r>
            <a:r>
              <a:rPr lang="en-US" sz="2400" baseline="30000" dirty="0" smtClean="0">
                <a:latin typeface="Elephant" panose="02020904090505020303" pitchFamily="18" charset="0"/>
              </a:rPr>
              <a:t>nd</a:t>
            </a:r>
            <a:r>
              <a:rPr lang="en-US" sz="2400" dirty="0" smtClean="0">
                <a:latin typeface="Elephant" panose="02020904090505020303" pitchFamily="18" charset="0"/>
              </a:rPr>
              <a:t> richest </a:t>
            </a:r>
            <a:r>
              <a:rPr lang="en-US" sz="2400" dirty="0">
                <a:latin typeface="Elephant" panose="02020904090505020303" pitchFamily="18" charset="0"/>
              </a:rPr>
              <a:t>country in the region of </a:t>
            </a:r>
            <a:r>
              <a:rPr lang="en-US" sz="2400" dirty="0" smtClean="0">
                <a:latin typeface="Elephant" panose="02020904090505020303" pitchFamily="18" charset="0"/>
              </a:rPr>
              <a:t>east Asia. The </a:t>
            </a:r>
            <a:r>
              <a:rPr lang="en-US" sz="2400" dirty="0">
                <a:latin typeface="Elephant" panose="02020904090505020303" pitchFamily="18" charset="0"/>
              </a:rPr>
              <a:t>GDP of </a:t>
            </a:r>
            <a:r>
              <a:rPr lang="en-US" sz="2400" dirty="0" smtClean="0">
                <a:latin typeface="Elephant" panose="02020904090505020303" pitchFamily="18" charset="0"/>
              </a:rPr>
              <a:t>Japan is </a:t>
            </a:r>
            <a:r>
              <a:rPr lang="en-US" sz="2400" dirty="0">
                <a:latin typeface="Elephant" panose="02020904090505020303" pitchFamily="18" charset="0"/>
              </a:rPr>
              <a:t>approximately </a:t>
            </a:r>
            <a:r>
              <a:rPr lang="en-US" sz="2400" dirty="0" smtClean="0">
                <a:latin typeface="Elephant" panose="02020904090505020303" pitchFamily="18" charset="0"/>
              </a:rPr>
              <a:t>4.843 trillion dollars </a:t>
            </a:r>
            <a:r>
              <a:rPr lang="en-US" sz="2400" dirty="0">
                <a:latin typeface="Elephant" panose="02020904090505020303" pitchFamily="18" charset="0"/>
              </a:rPr>
              <a:t>per year.</a:t>
            </a:r>
          </a:p>
        </p:txBody>
      </p:sp>
    </p:spTree>
    <p:extLst>
      <p:ext uri="{BB962C8B-B14F-4D97-AF65-F5344CB8AC3E}">
        <p14:creationId xmlns:p14="http://schemas.microsoft.com/office/powerpoint/2010/main" val="24360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886200" cy="1447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South Korea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3270365" cy="2140526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00631"/>
              </p:ext>
            </p:extLst>
          </p:nvPr>
        </p:nvGraphicFramePr>
        <p:xfrm>
          <a:off x="4191000" y="1600200"/>
          <a:ext cx="3886200" cy="268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8328"/>
                <a:gridCol w="1337872"/>
              </a:tblGrid>
              <a:tr h="55937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Exports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%</a:t>
                      </a:r>
                      <a:endParaRPr lang="en-US" sz="3200" dirty="0"/>
                    </a:p>
                  </a:txBody>
                  <a:tcPr/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Refined petroleum 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9.2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Integrated circuit  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8.7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Cars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7.6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6182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Passenger &amp;</a:t>
                      </a:r>
                      <a:r>
                        <a:rPr lang="en-US" baseline="0" dirty="0" smtClean="0">
                          <a:latin typeface="Elephant" panose="02020904090505020303" pitchFamily="18" charset="0"/>
                        </a:rPr>
                        <a:t> cargo ship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5.2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5329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LCDs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4.3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8200" y="41910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Elephant" panose="02020904090505020303" pitchFamily="18" charset="0"/>
              </a:rPr>
              <a:t>This is a profile of South Korea. It is the middle-income country in the region of East Asia. The GDP of South Korea is approximately 1.789 trillion dollars per year.</a:t>
            </a:r>
          </a:p>
        </p:txBody>
      </p:sp>
    </p:spTree>
    <p:extLst>
      <p:ext uri="{BB962C8B-B14F-4D97-AF65-F5344CB8AC3E}">
        <p14:creationId xmlns:p14="http://schemas.microsoft.com/office/powerpoint/2010/main" val="37929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52578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North Korea</a:t>
            </a:r>
            <a:endParaRPr lang="en-US" b="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80899" cy="195284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19524"/>
              </p:ext>
            </p:extLst>
          </p:nvPr>
        </p:nvGraphicFramePr>
        <p:xfrm>
          <a:off x="4038600" y="1524000"/>
          <a:ext cx="4038600" cy="225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1800"/>
                <a:gridCol w="1066800"/>
              </a:tblGrid>
              <a:tr h="3093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Exports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 %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093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Coal</a:t>
                      </a:r>
                      <a:r>
                        <a:rPr lang="en-US" baseline="0" dirty="0" smtClean="0">
                          <a:latin typeface="Elephant" panose="02020904090505020303" pitchFamily="18" charset="0"/>
                        </a:rPr>
                        <a:t> briquettes 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39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093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Iron</a:t>
                      </a:r>
                      <a:r>
                        <a:rPr lang="en-US" baseline="0" dirty="0" smtClean="0">
                          <a:latin typeface="Elephant" panose="02020904090505020303" pitchFamily="18" charset="0"/>
                        </a:rPr>
                        <a:t> ore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7.8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Non-knit women’s coats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3.7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093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Non-knit men’s suits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3.6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  <a:tr h="3093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Elephant" panose="02020904090505020303" pitchFamily="18" charset="0"/>
                        </a:rPr>
                        <a:t>Non-knit men’s coats</a:t>
                      </a:r>
                      <a:endParaRPr lang="en-US" dirty="0">
                        <a:latin typeface="Elephant" panose="0202090409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ernard MT Condensed" panose="02050806060905020404" pitchFamily="18" charset="0"/>
                        </a:rPr>
                        <a:t>3.5</a:t>
                      </a:r>
                      <a:endParaRPr lang="en-US" dirty="0">
                        <a:latin typeface="Bernard MT Condensed" panose="020508060609050204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9624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Elephant" panose="02020904090505020303" pitchFamily="18" charset="0"/>
              </a:rPr>
              <a:t>This is a profile of </a:t>
            </a:r>
            <a:r>
              <a:rPr lang="en-US" sz="2800" dirty="0" smtClean="0">
                <a:latin typeface="Elephant" panose="02020904090505020303" pitchFamily="18" charset="0"/>
              </a:rPr>
              <a:t>North Korea. </a:t>
            </a:r>
            <a:r>
              <a:rPr lang="en-US" sz="2800" dirty="0">
                <a:latin typeface="Elephant" panose="02020904090505020303" pitchFamily="18" charset="0"/>
              </a:rPr>
              <a:t>It is the poorest country in the region of </a:t>
            </a:r>
            <a:r>
              <a:rPr lang="en-US" sz="2800" dirty="0" smtClean="0">
                <a:latin typeface="Elephant" panose="02020904090505020303" pitchFamily="18" charset="0"/>
              </a:rPr>
              <a:t>East Asia. The </a:t>
            </a:r>
            <a:r>
              <a:rPr lang="en-US" sz="2800" dirty="0">
                <a:latin typeface="Elephant" panose="02020904090505020303" pitchFamily="18" charset="0"/>
              </a:rPr>
              <a:t>GDP </a:t>
            </a:r>
            <a:r>
              <a:rPr lang="en-US" sz="2800" dirty="0" smtClean="0">
                <a:latin typeface="Elephant" panose="02020904090505020303" pitchFamily="18" charset="0"/>
              </a:rPr>
              <a:t>of North Korea is approximately 40 </a:t>
            </a:r>
            <a:r>
              <a:rPr lang="en-US" sz="2800" dirty="0">
                <a:latin typeface="Elephant" panose="02020904090505020303" pitchFamily="18" charset="0"/>
              </a:rPr>
              <a:t>b</a:t>
            </a:r>
            <a:r>
              <a:rPr lang="en-US" sz="2800" dirty="0" smtClean="0">
                <a:latin typeface="Elephant" panose="02020904090505020303" pitchFamily="18" charset="0"/>
              </a:rPr>
              <a:t>illion </a:t>
            </a:r>
            <a:r>
              <a:rPr lang="en-US" sz="2800" dirty="0">
                <a:latin typeface="Elephant" panose="02020904090505020303" pitchFamily="18" charset="0"/>
              </a:rPr>
              <a:t>dollars per year.</a:t>
            </a:r>
          </a:p>
        </p:txBody>
      </p:sp>
    </p:spTree>
    <p:extLst>
      <p:ext uri="{BB962C8B-B14F-4D97-AF65-F5344CB8AC3E}">
        <p14:creationId xmlns:p14="http://schemas.microsoft.com/office/powerpoint/2010/main" val="30348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350</TotalTime>
  <Words>213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Country Profile </vt:lpstr>
      <vt:lpstr>china                  </vt:lpstr>
      <vt:lpstr>              JAPAN </vt:lpstr>
      <vt:lpstr>South Korea</vt:lpstr>
      <vt:lpstr>North Korea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Profile</dc:title>
  <dc:creator>nunu</dc:creator>
  <cp:lastModifiedBy>nunu</cp:lastModifiedBy>
  <cp:revision>21</cp:revision>
  <dcterms:created xsi:type="dcterms:W3CDTF">2015-07-07T19:59:01Z</dcterms:created>
  <dcterms:modified xsi:type="dcterms:W3CDTF">2015-07-08T01:49:47Z</dcterms:modified>
</cp:coreProperties>
</file>