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252CC-8047-4705-B73E-98CE85C7F61D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C28AE-5817-4C65-B700-56FE82081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C28AE-5817-4C65-B700-56FE82081F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0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C28AE-5817-4C65-B700-56FE82081F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05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C28AE-5817-4C65-B700-56FE82081F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0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C28AE-5817-4C65-B700-56FE82081F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05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C28AE-5817-4C65-B700-56FE82081F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05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C28AE-5817-4C65-B700-56FE82081F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0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Bank Comparison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Rahel Kindya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657600"/>
            <a:ext cx="48895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74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Bank of America Rewards Money Market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5867400" cy="4876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Georgia" pitchFamily="18" charset="0"/>
              </a:rPr>
              <a:t>Where is it? </a:t>
            </a:r>
          </a:p>
          <a:p>
            <a:pPr lvl="1"/>
            <a:r>
              <a:rPr lang="en-US" b="1" dirty="0" smtClean="0">
                <a:latin typeface="Georgia" pitchFamily="18" charset="0"/>
              </a:rPr>
              <a:t>It is from a traditional bank but has online access. 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APY .03 	</a:t>
            </a:r>
          </a:p>
          <a:p>
            <a:r>
              <a:rPr lang="en-US" sz="2000" b="1" dirty="0" smtClean="0">
                <a:latin typeface="Georgia" pitchFamily="18" charset="0"/>
              </a:rPr>
              <a:t>Minimum </a:t>
            </a:r>
            <a:r>
              <a:rPr lang="en-US" sz="2000" b="1" dirty="0" smtClean="0">
                <a:latin typeface="Georgia" pitchFamily="18" charset="0"/>
              </a:rPr>
              <a:t> Balance </a:t>
            </a:r>
            <a:r>
              <a:rPr lang="en-US" sz="2000" b="1" dirty="0" smtClean="0">
                <a:latin typeface="Georgia" pitchFamily="18" charset="0"/>
              </a:rPr>
              <a:t>to Open = $</a:t>
            </a:r>
            <a:r>
              <a:rPr lang="en-US" sz="2000" b="1" dirty="0" smtClean="0">
                <a:latin typeface="Georgia" pitchFamily="18" charset="0"/>
              </a:rPr>
              <a:t>25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Fees = no fee if you have a balance of $2,500 or $12 Monthly </a:t>
            </a:r>
            <a:r>
              <a:rPr lang="en-US" sz="2000" b="1" dirty="0" smtClean="0">
                <a:latin typeface="Georgia" pitchFamily="18" charset="0"/>
              </a:rPr>
              <a:t>Fee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Transaction Limit: 6 transactions per </a:t>
            </a:r>
            <a:r>
              <a:rPr lang="en-US" sz="2000" b="1" dirty="0" smtClean="0">
                <a:latin typeface="Georgia" pitchFamily="18" charset="0"/>
              </a:rPr>
              <a:t>month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Why is it good? 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>
                <a:latin typeface="Georgia" pitchFamily="18" charset="0"/>
              </a:rPr>
              <a:t>–It has the highest interest rates of all BOA accounts</a:t>
            </a:r>
          </a:p>
          <a:p>
            <a:endParaRPr lang="en-US" sz="2000" b="1" dirty="0">
              <a:latin typeface="Georgia" pitchFamily="18" charset="0"/>
            </a:endParaRPr>
          </a:p>
        </p:txBody>
      </p:sp>
      <p:pic>
        <p:nvPicPr>
          <p:cNvPr id="1026" name="Picture 2" descr="https://lh6.ggpht.com/x8OtRvnO93xdOxzbOHZ5DSSTuk92OgI0koX3nFzl5eAx1onCjZooiCUDvVRfXUeDUQ=w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209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1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eorgia" pitchFamily="18" charset="0"/>
              </a:rPr>
              <a:t>Capital One Bank</a:t>
            </a:r>
            <a:endParaRPr lang="en-US" sz="54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096000" cy="49831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Georgia" pitchFamily="18" charset="0"/>
              </a:rPr>
              <a:t>Where is it? 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It has </a:t>
            </a:r>
            <a:r>
              <a:rPr lang="en-US" sz="2000" b="1" dirty="0" smtClean="0">
                <a:latin typeface="Georgia" pitchFamily="18" charset="0"/>
              </a:rPr>
              <a:t>online access. </a:t>
            </a:r>
          </a:p>
          <a:p>
            <a:r>
              <a:rPr lang="en-US" sz="2000" b="1" dirty="0" smtClean="0">
                <a:latin typeface="Georgia" pitchFamily="18" charset="0"/>
              </a:rPr>
              <a:t>APY </a:t>
            </a:r>
            <a:r>
              <a:rPr lang="en-US" sz="2000" b="1" dirty="0" smtClean="0">
                <a:latin typeface="Georgia" pitchFamily="18" charset="0"/>
              </a:rPr>
              <a:t> 0.75% </a:t>
            </a:r>
            <a:r>
              <a:rPr lang="en-US" sz="2000" b="1" dirty="0" smtClean="0">
                <a:latin typeface="Georgia" pitchFamily="18" charset="0"/>
              </a:rPr>
              <a:t>	</a:t>
            </a:r>
          </a:p>
          <a:p>
            <a:r>
              <a:rPr lang="en-US" sz="2000" b="1" dirty="0" smtClean="0">
                <a:latin typeface="Georgia" pitchFamily="18" charset="0"/>
              </a:rPr>
              <a:t>Minimum Balance to Open = </a:t>
            </a:r>
            <a:r>
              <a:rPr lang="en-US" sz="2000" b="1" dirty="0" smtClean="0">
                <a:latin typeface="Georgia" pitchFamily="18" charset="0"/>
              </a:rPr>
              <a:t>$</a:t>
            </a:r>
            <a:r>
              <a:rPr lang="en-US" sz="2000" b="1" dirty="0" smtClean="0">
                <a:latin typeface="Georgia" pitchFamily="18" charset="0"/>
              </a:rPr>
              <a:t>0.00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Fees = no fee </a:t>
            </a:r>
          </a:p>
          <a:p>
            <a:r>
              <a:rPr lang="en-US" sz="2000" b="1" dirty="0" smtClean="0">
                <a:latin typeface="Georgia" pitchFamily="18" charset="0"/>
              </a:rPr>
              <a:t>Transaction Limit: 6 transactions per </a:t>
            </a:r>
            <a:r>
              <a:rPr lang="en-US" sz="2000" b="1" dirty="0" smtClean="0">
                <a:latin typeface="Georgia" pitchFamily="18" charset="0"/>
              </a:rPr>
              <a:t>month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Why is it good? </a:t>
            </a:r>
            <a:endParaRPr lang="en-US" sz="2000" b="1" dirty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No changing banks.</a:t>
            </a:r>
          </a:p>
          <a:p>
            <a:r>
              <a:rPr lang="en-US" sz="2000" b="1" dirty="0" smtClean="0">
                <a:latin typeface="Georgia" pitchFamily="18" charset="0"/>
              </a:rPr>
              <a:t>No fees.</a:t>
            </a:r>
          </a:p>
          <a:p>
            <a:r>
              <a:rPr lang="en-US" sz="2000" b="1" dirty="0" smtClean="0">
                <a:latin typeface="Georgia" pitchFamily="18" charset="0"/>
              </a:rPr>
              <a:t>No minimums.</a:t>
            </a:r>
            <a:endParaRPr lang="en-US" sz="2000" b="1" dirty="0">
              <a:latin typeface="Georg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76" y="1752600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64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itchFamily="18" charset="0"/>
              </a:rPr>
              <a:t>Synchrony Bank</a:t>
            </a:r>
            <a:endParaRPr lang="en-US" sz="44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641848" cy="4906963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Georgia" pitchFamily="18" charset="0"/>
              </a:rPr>
              <a:t>Where is it? </a:t>
            </a:r>
          </a:p>
          <a:p>
            <a:pPr lvl="1"/>
            <a:r>
              <a:rPr lang="en-US" sz="2000" b="1" dirty="0" smtClean="0">
                <a:latin typeface="Georgia" pitchFamily="18" charset="0"/>
              </a:rPr>
              <a:t>It is from a traditional bank but has online access. </a:t>
            </a:r>
          </a:p>
          <a:p>
            <a:r>
              <a:rPr lang="en-US" sz="2000" b="1" dirty="0" smtClean="0">
                <a:latin typeface="Georgia" pitchFamily="18" charset="0"/>
              </a:rPr>
              <a:t>APY </a:t>
            </a:r>
            <a:r>
              <a:rPr lang="en-US" sz="2000" b="1" dirty="0" smtClean="0">
                <a:latin typeface="Georgia" pitchFamily="18" charset="0"/>
              </a:rPr>
              <a:t>1.05%</a:t>
            </a:r>
            <a:r>
              <a:rPr lang="en-US" sz="2000" b="1" dirty="0" smtClean="0">
                <a:latin typeface="Georgia" pitchFamily="18" charset="0"/>
              </a:rPr>
              <a:t>	</a:t>
            </a:r>
          </a:p>
          <a:p>
            <a:r>
              <a:rPr lang="en-US" sz="2000" b="1" dirty="0" smtClean="0">
                <a:latin typeface="Georgia" pitchFamily="18" charset="0"/>
              </a:rPr>
              <a:t>Minimum Balance to Open = </a:t>
            </a:r>
            <a:r>
              <a:rPr lang="en-US" sz="2000" b="1" dirty="0" smtClean="0">
                <a:latin typeface="Georgia" pitchFamily="18" charset="0"/>
              </a:rPr>
              <a:t>$</a:t>
            </a:r>
            <a:r>
              <a:rPr lang="en-US" sz="2000" b="1" dirty="0" smtClean="0">
                <a:latin typeface="Georgia" pitchFamily="18" charset="0"/>
              </a:rPr>
              <a:t>0.00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Fees = no </a:t>
            </a:r>
            <a:r>
              <a:rPr lang="en-US" sz="2000" b="1" dirty="0" smtClean="0">
                <a:latin typeface="Georgia" pitchFamily="18" charset="0"/>
              </a:rPr>
              <a:t>fee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Transaction Limit: 6 transactions per </a:t>
            </a:r>
            <a:r>
              <a:rPr lang="en-US" sz="2000" b="1" dirty="0" smtClean="0">
                <a:latin typeface="Georgia" pitchFamily="18" charset="0"/>
              </a:rPr>
              <a:t>month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Why is it good? 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Member FDIC</a:t>
            </a:r>
          </a:p>
          <a:p>
            <a:r>
              <a:rPr lang="en-US" sz="2000" b="1" dirty="0" smtClean="0">
                <a:latin typeface="Georgia" pitchFamily="18" charset="0"/>
              </a:rPr>
              <a:t>ID theft resolution service.</a:t>
            </a:r>
          </a:p>
          <a:p>
            <a:r>
              <a:rPr lang="en-US" sz="2000" b="1" dirty="0">
                <a:latin typeface="Georgia" pitchFamily="18" charset="0"/>
              </a:rPr>
              <a:t>Synchrony Bank was formerly GE Capital Retail </a:t>
            </a:r>
            <a:r>
              <a:rPr lang="en-US" sz="2000" b="1" dirty="0" smtClean="0">
                <a:latin typeface="Georgia" pitchFamily="18" charset="0"/>
              </a:rPr>
              <a:t>Bank.</a:t>
            </a:r>
            <a:endParaRPr lang="en-US" sz="2000" b="1" dirty="0">
              <a:latin typeface="Georg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3622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7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itchFamily="18" charset="0"/>
              </a:rPr>
              <a:t>Ally Bank money market</a:t>
            </a:r>
            <a:endParaRPr lang="en-US" sz="44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952402"/>
            <a:ext cx="5410200" cy="45259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Georgia" pitchFamily="18" charset="0"/>
              </a:rPr>
              <a:t>Where is it? </a:t>
            </a:r>
          </a:p>
          <a:p>
            <a:pPr lvl="1"/>
            <a:r>
              <a:rPr lang="en-US" sz="2000" b="1" dirty="0" smtClean="0">
                <a:latin typeface="Georgia" pitchFamily="18" charset="0"/>
              </a:rPr>
              <a:t>It is from a traditional bank but has online access. </a:t>
            </a:r>
          </a:p>
          <a:p>
            <a:r>
              <a:rPr lang="en-US" sz="2000" b="1" dirty="0" smtClean="0">
                <a:latin typeface="Georgia" pitchFamily="18" charset="0"/>
              </a:rPr>
              <a:t>APY </a:t>
            </a:r>
            <a:r>
              <a:rPr lang="en-US" sz="2000" b="1" dirty="0" smtClean="0">
                <a:latin typeface="Georgia" pitchFamily="18" charset="0"/>
              </a:rPr>
              <a:t>.99%</a:t>
            </a:r>
            <a:r>
              <a:rPr lang="en-US" sz="2000" b="1" dirty="0" smtClean="0">
                <a:latin typeface="Georgia" pitchFamily="18" charset="0"/>
              </a:rPr>
              <a:t>	</a:t>
            </a:r>
          </a:p>
          <a:p>
            <a:r>
              <a:rPr lang="en-US" sz="2000" b="1" dirty="0" smtClean="0">
                <a:latin typeface="Georgia" pitchFamily="18" charset="0"/>
              </a:rPr>
              <a:t>Minimum Balance to Open = </a:t>
            </a:r>
            <a:r>
              <a:rPr lang="en-US" sz="2000" b="1" dirty="0" smtClean="0">
                <a:latin typeface="Georgia" pitchFamily="18" charset="0"/>
              </a:rPr>
              <a:t>$</a:t>
            </a:r>
            <a:r>
              <a:rPr lang="en-US" sz="2000" b="1" dirty="0" smtClean="0">
                <a:latin typeface="Georgia" pitchFamily="18" charset="0"/>
              </a:rPr>
              <a:t>0.00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Fees = </a:t>
            </a:r>
            <a:r>
              <a:rPr lang="en-US" sz="2000" b="1" dirty="0" smtClean="0">
                <a:latin typeface="Georgia" pitchFamily="18" charset="0"/>
              </a:rPr>
              <a:t>no monthly fees.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Transaction Limit: 6 transactions per </a:t>
            </a:r>
            <a:r>
              <a:rPr lang="en-US" sz="2000" b="1" dirty="0" smtClean="0">
                <a:latin typeface="Georgia" pitchFamily="18" charset="0"/>
              </a:rPr>
              <a:t>month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Why is it good? 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>
                <a:latin typeface="Georgia" pitchFamily="18" charset="0"/>
              </a:rPr>
              <a:t>No minimum deposit to open.</a:t>
            </a:r>
          </a:p>
          <a:p>
            <a:r>
              <a:rPr lang="en-US" sz="2000" b="1" dirty="0">
                <a:latin typeface="Georgia" pitchFamily="18" charset="0"/>
              </a:rPr>
              <a:t>No monthly maintenance fees.</a:t>
            </a:r>
          </a:p>
          <a:p>
            <a:r>
              <a:rPr lang="en-US" sz="2000" b="1" dirty="0">
                <a:latin typeface="Georgia" pitchFamily="18" charset="0"/>
              </a:rPr>
              <a:t>Member FDIC.</a:t>
            </a:r>
          </a:p>
          <a:p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832" y="2590800"/>
            <a:ext cx="3249168" cy="324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Georgia" pitchFamily="18" charset="0"/>
              </a:rPr>
              <a:t>Mutual of Omaha money market</a:t>
            </a:r>
            <a:endParaRPr lang="en-US" sz="44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5410200" cy="4853781"/>
          </a:xfrm>
        </p:spPr>
        <p:txBody>
          <a:bodyPr>
            <a:normAutofit fontScale="92500" lnSpcReduction="10000"/>
          </a:bodyPr>
          <a:lstStyle/>
          <a:p>
            <a:r>
              <a:rPr lang="en-US" sz="2300" b="1" dirty="0" smtClean="0">
                <a:latin typeface="Georgia" pitchFamily="18" charset="0"/>
              </a:rPr>
              <a:t>Where is it? </a:t>
            </a:r>
          </a:p>
          <a:p>
            <a:pPr lvl="1"/>
            <a:r>
              <a:rPr lang="en-US" sz="2300" b="1" dirty="0" smtClean="0">
                <a:latin typeface="Georgia" pitchFamily="18" charset="0"/>
              </a:rPr>
              <a:t>It is from a traditional bank but has online access. </a:t>
            </a:r>
          </a:p>
          <a:p>
            <a:r>
              <a:rPr lang="en-US" sz="2300" b="1" dirty="0" smtClean="0">
                <a:latin typeface="Georgia" pitchFamily="18" charset="0"/>
              </a:rPr>
              <a:t>APY </a:t>
            </a:r>
            <a:r>
              <a:rPr lang="en-US" sz="2300" b="1" dirty="0" smtClean="0">
                <a:latin typeface="Georgia" pitchFamily="18" charset="0"/>
              </a:rPr>
              <a:t>.85%</a:t>
            </a:r>
            <a:r>
              <a:rPr lang="en-US" sz="2300" b="1" dirty="0" smtClean="0">
                <a:latin typeface="Georgia" pitchFamily="18" charset="0"/>
              </a:rPr>
              <a:t>	</a:t>
            </a:r>
          </a:p>
          <a:p>
            <a:r>
              <a:rPr lang="en-US" sz="2300" b="1" dirty="0" smtClean="0">
                <a:latin typeface="Georgia" pitchFamily="18" charset="0"/>
              </a:rPr>
              <a:t>Minimum Balance to Open = </a:t>
            </a:r>
            <a:r>
              <a:rPr lang="en-US" sz="2300" b="1" dirty="0" smtClean="0">
                <a:latin typeface="Georgia" pitchFamily="18" charset="0"/>
              </a:rPr>
              <a:t>$</a:t>
            </a:r>
            <a:r>
              <a:rPr lang="en-US" sz="2300" b="1" dirty="0" smtClean="0">
                <a:latin typeface="Georgia" pitchFamily="18" charset="0"/>
              </a:rPr>
              <a:t>1,000</a:t>
            </a:r>
            <a:endParaRPr lang="en-US" sz="2300" b="1" dirty="0" smtClean="0">
              <a:latin typeface="Georgia" pitchFamily="18" charset="0"/>
            </a:endParaRPr>
          </a:p>
          <a:p>
            <a:r>
              <a:rPr lang="en-US" sz="2300" b="1" dirty="0" smtClean="0">
                <a:latin typeface="Georgia" pitchFamily="18" charset="0"/>
              </a:rPr>
              <a:t>Fees = </a:t>
            </a:r>
            <a:r>
              <a:rPr lang="en-US" sz="2300" b="1" dirty="0" smtClean="0">
                <a:latin typeface="Georgia" pitchFamily="18" charset="0"/>
              </a:rPr>
              <a:t>no monthly fee.</a:t>
            </a:r>
            <a:endParaRPr lang="en-US" sz="2300" b="1" dirty="0" smtClean="0">
              <a:latin typeface="Georgia" pitchFamily="18" charset="0"/>
            </a:endParaRPr>
          </a:p>
          <a:p>
            <a:r>
              <a:rPr lang="en-US" sz="2300" b="1" dirty="0" smtClean="0">
                <a:latin typeface="Georgia" pitchFamily="18" charset="0"/>
              </a:rPr>
              <a:t>Transaction Limit: 6 transactions per </a:t>
            </a:r>
            <a:r>
              <a:rPr lang="en-US" sz="2300" b="1" dirty="0" smtClean="0">
                <a:latin typeface="Georgia" pitchFamily="18" charset="0"/>
              </a:rPr>
              <a:t>month</a:t>
            </a:r>
            <a:endParaRPr lang="en-US" sz="2300" b="1" dirty="0" smtClean="0">
              <a:latin typeface="Georgia" pitchFamily="18" charset="0"/>
            </a:endParaRPr>
          </a:p>
          <a:p>
            <a:r>
              <a:rPr lang="en-US" sz="2300" b="1" dirty="0" smtClean="0">
                <a:latin typeface="Georgia" pitchFamily="18" charset="0"/>
              </a:rPr>
              <a:t>Why is it good? </a:t>
            </a:r>
            <a:endParaRPr lang="en-US" sz="2300" b="1" dirty="0">
              <a:latin typeface="Georgia" pitchFamily="18" charset="0"/>
            </a:endParaRPr>
          </a:p>
          <a:p>
            <a:r>
              <a:rPr lang="en-US" sz="2300" b="1" dirty="0">
                <a:latin typeface="Georgia" pitchFamily="18" charset="0"/>
              </a:rPr>
              <a:t>Easy to open. Easy to fund. Easy to manage.</a:t>
            </a:r>
          </a:p>
          <a:p>
            <a:r>
              <a:rPr lang="en-US" sz="2300" b="1" dirty="0">
                <a:latin typeface="Georgia" pitchFamily="18" charset="0"/>
              </a:rPr>
              <a:t>Free online banking and eStatements.</a:t>
            </a:r>
          </a:p>
          <a:p>
            <a:r>
              <a:rPr lang="en-US" sz="2300" b="1" dirty="0">
                <a:latin typeface="Georgia" pitchFamily="18" charset="0"/>
              </a:rPr>
              <a:t>National network of free ATMs.</a:t>
            </a:r>
          </a:p>
          <a:p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952" y="2819400"/>
            <a:ext cx="3810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0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Georgia" pitchFamily="18" charset="0"/>
              </a:rPr>
              <a:t>Chase Bank</a:t>
            </a:r>
            <a:endParaRPr lang="en-US" sz="5400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5410200" cy="4525963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Georgia" pitchFamily="18" charset="0"/>
              </a:rPr>
              <a:t>Where is it? </a:t>
            </a:r>
          </a:p>
          <a:p>
            <a:pPr lvl="1"/>
            <a:r>
              <a:rPr lang="en-US" b="1" dirty="0" smtClean="0">
                <a:latin typeface="Georgia" pitchFamily="18" charset="0"/>
              </a:rPr>
              <a:t>It is from a traditional bank but has online access. </a:t>
            </a:r>
          </a:p>
          <a:p>
            <a:r>
              <a:rPr lang="en-US" sz="2000" b="1" dirty="0" smtClean="0">
                <a:latin typeface="Georgia" pitchFamily="18" charset="0"/>
              </a:rPr>
              <a:t>APY= $250 bonus  </a:t>
            </a:r>
            <a:r>
              <a:rPr lang="en-US" sz="2000" b="1" dirty="0" smtClean="0">
                <a:latin typeface="Georgia" pitchFamily="18" charset="0"/>
              </a:rPr>
              <a:t>	</a:t>
            </a:r>
          </a:p>
          <a:p>
            <a:r>
              <a:rPr lang="en-US" sz="2000" b="1" dirty="0" smtClean="0">
                <a:latin typeface="Georgia" pitchFamily="18" charset="0"/>
              </a:rPr>
              <a:t>Minimum </a:t>
            </a:r>
            <a:r>
              <a:rPr lang="en-US" sz="2000" b="1" dirty="0" smtClean="0">
                <a:latin typeface="Georgia" pitchFamily="18" charset="0"/>
              </a:rPr>
              <a:t> Balance </a:t>
            </a:r>
            <a:r>
              <a:rPr lang="en-US" sz="2000" b="1" dirty="0" smtClean="0">
                <a:latin typeface="Georgia" pitchFamily="18" charset="0"/>
              </a:rPr>
              <a:t>to Open = $</a:t>
            </a:r>
            <a:r>
              <a:rPr lang="en-US" sz="2000" b="1" dirty="0" smtClean="0">
                <a:latin typeface="Georgia" pitchFamily="18" charset="0"/>
              </a:rPr>
              <a:t>25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Fees = no </a:t>
            </a:r>
            <a:r>
              <a:rPr lang="en-US" sz="2000" b="1" dirty="0" smtClean="0">
                <a:latin typeface="Georgia" pitchFamily="18" charset="0"/>
              </a:rPr>
              <a:t> fee If  you  have </a:t>
            </a:r>
            <a:r>
              <a:rPr lang="en-US" sz="2000" b="1" dirty="0" smtClean="0">
                <a:latin typeface="Georgia" pitchFamily="18" charset="0"/>
              </a:rPr>
              <a:t>a balance of $2,500 or $12 </a:t>
            </a:r>
            <a:r>
              <a:rPr lang="en-US" sz="2000" b="1" dirty="0" smtClean="0">
                <a:latin typeface="Georgia" pitchFamily="18" charset="0"/>
              </a:rPr>
              <a:t> Monthly  Fee.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Transaction Limit: 6 transactions per </a:t>
            </a:r>
            <a:r>
              <a:rPr lang="en-US" sz="2000" b="1" dirty="0" smtClean="0">
                <a:latin typeface="Georgia" pitchFamily="18" charset="0"/>
              </a:rPr>
              <a:t>month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Why is it good? </a:t>
            </a:r>
            <a:endParaRPr lang="en-US" sz="2000" b="1" dirty="0" smtClean="0">
              <a:latin typeface="Georgia" pitchFamily="18" charset="0"/>
            </a:endParaRPr>
          </a:p>
          <a:p>
            <a:r>
              <a:rPr lang="en-US" sz="2000" b="1" dirty="0" smtClean="0">
                <a:latin typeface="Georgia" pitchFamily="18" charset="0"/>
              </a:rPr>
              <a:t>Earn $250 for opening a Chasing savings.</a:t>
            </a:r>
          </a:p>
          <a:p>
            <a:r>
              <a:rPr lang="en-US" sz="2000" b="1" dirty="0" smtClean="0">
                <a:latin typeface="Georgia" pitchFamily="18" charset="0"/>
              </a:rPr>
              <a:t>Chase  total  checking. </a:t>
            </a:r>
            <a:endParaRPr lang="en-US" sz="2000" b="1" dirty="0">
              <a:latin typeface="Georg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964815"/>
            <a:ext cx="2381250" cy="269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80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</TotalTime>
  <Words>139</Words>
  <Application>Microsoft Office PowerPoint</Application>
  <PresentationFormat>On-screen Show (4:3)</PresentationFormat>
  <Paragraphs>71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Bank Comparison</vt:lpstr>
      <vt:lpstr>Bank of America Rewards Money Market</vt:lpstr>
      <vt:lpstr>Capital One Bank</vt:lpstr>
      <vt:lpstr>Synchrony Bank</vt:lpstr>
      <vt:lpstr>Ally Bank money market</vt:lpstr>
      <vt:lpstr>Mutual of Omaha money market</vt:lpstr>
      <vt:lpstr>Chase Bank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student</cp:lastModifiedBy>
  <cp:revision>11</cp:revision>
  <dcterms:created xsi:type="dcterms:W3CDTF">2015-07-28T11:21:36Z</dcterms:created>
  <dcterms:modified xsi:type="dcterms:W3CDTF">2015-07-29T17:05:54Z</dcterms:modified>
</cp:coreProperties>
</file>